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5" name="Shape 30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y path between two hills leading to the ocean"/>
          <p:cNvSpPr/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2" name="Heron flying low over a beach with a short fence in the foreground"/>
          <p:cNvSpPr/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View of beach and sea from a grassy sand dune"/>
          <p:cNvSpPr/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12" name="“Type a quote here.”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ew of beach and sea from a grassy sand dune"/>
          <p:cNvSpPr/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ekst + Beeld 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- COLOR_PALETTE"/>
          <p:cNvGrpSpPr/>
          <p:nvPr/>
        </p:nvGrpSpPr>
        <p:grpSpPr>
          <a:xfrm>
            <a:off x="21647317" y="-715974"/>
            <a:ext cx="2736681" cy="389431"/>
            <a:chOff x="0" y="0"/>
            <a:chExt cx="2736680" cy="389430"/>
          </a:xfrm>
        </p:grpSpPr>
        <p:grpSp>
          <p:nvGrpSpPr>
            <p:cNvPr id="137" name="Rechthoek 18"/>
            <p:cNvGrpSpPr/>
            <p:nvPr/>
          </p:nvGrpSpPr>
          <p:grpSpPr>
            <a:xfrm>
              <a:off x="0" y="0"/>
              <a:ext cx="389428" cy="389431"/>
              <a:chOff x="0" y="0"/>
              <a:chExt cx="389427" cy="389430"/>
            </a:xfrm>
          </p:grpSpPr>
          <p:sp>
            <p:nvSpPr>
              <p:cNvPr id="135" name="Square"/>
              <p:cNvSpPr/>
              <p:nvPr/>
            </p:nvSpPr>
            <p:spPr>
              <a:xfrm rot="16200000">
                <a:off x="-2" y="1"/>
                <a:ext cx="389431" cy="389428"/>
              </a:xfrm>
              <a:prstGeom prst="rect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36" name="Text"/>
              <p:cNvSpPr txBox="1"/>
              <p:nvPr/>
            </p:nvSpPr>
            <p:spPr>
              <a:xfrm rot="16200000">
                <a:off x="-2" y="108307"/>
                <a:ext cx="389431" cy="1728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sz="12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:r>
                  <a:t> </a:t>
                </a:r>
              </a:p>
            </p:txBody>
          </p:sp>
        </p:grpSp>
        <p:grpSp>
          <p:nvGrpSpPr>
            <p:cNvPr id="140" name="Rechthoek 20"/>
            <p:cNvGrpSpPr/>
            <p:nvPr/>
          </p:nvGrpSpPr>
          <p:grpSpPr>
            <a:xfrm>
              <a:off x="469449" y="0"/>
              <a:ext cx="389429" cy="389431"/>
              <a:chOff x="0" y="0"/>
              <a:chExt cx="389427" cy="389430"/>
            </a:xfrm>
          </p:grpSpPr>
          <p:sp>
            <p:nvSpPr>
              <p:cNvPr id="138" name="Square"/>
              <p:cNvSpPr/>
              <p:nvPr/>
            </p:nvSpPr>
            <p:spPr>
              <a:xfrm rot="16200000">
                <a:off x="-2" y="1"/>
                <a:ext cx="389431" cy="389428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39" name="Text"/>
              <p:cNvSpPr txBox="1"/>
              <p:nvPr/>
            </p:nvSpPr>
            <p:spPr>
              <a:xfrm rot="16200000">
                <a:off x="-2" y="108307"/>
                <a:ext cx="389431" cy="1728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sz="12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:r>
                  <a:t> </a:t>
                </a:r>
              </a:p>
            </p:txBody>
          </p:sp>
        </p:grpSp>
        <p:grpSp>
          <p:nvGrpSpPr>
            <p:cNvPr id="143" name="Rechthoek 21"/>
            <p:cNvGrpSpPr/>
            <p:nvPr/>
          </p:nvGrpSpPr>
          <p:grpSpPr>
            <a:xfrm>
              <a:off x="938902" y="0"/>
              <a:ext cx="389429" cy="389431"/>
              <a:chOff x="0" y="0"/>
              <a:chExt cx="389427" cy="389430"/>
            </a:xfrm>
          </p:grpSpPr>
          <p:sp>
            <p:nvSpPr>
              <p:cNvPr id="141" name="Square"/>
              <p:cNvSpPr/>
              <p:nvPr/>
            </p:nvSpPr>
            <p:spPr>
              <a:xfrm rot="16200000">
                <a:off x="-2" y="1"/>
                <a:ext cx="389431" cy="389428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42" name="Text"/>
              <p:cNvSpPr txBox="1"/>
              <p:nvPr/>
            </p:nvSpPr>
            <p:spPr>
              <a:xfrm rot="16200000">
                <a:off x="-2" y="108307"/>
                <a:ext cx="389431" cy="1728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sz="12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</a:lstStyle>
              <a:p>
                <a:pPr/>
                <a:r>
                  <a:t> </a:t>
                </a:r>
              </a:p>
            </p:txBody>
          </p:sp>
        </p:grpSp>
        <p:sp>
          <p:nvSpPr>
            <p:cNvPr id="144" name="Rechthoek 22"/>
            <p:cNvSpPr/>
            <p:nvPr/>
          </p:nvSpPr>
          <p:spPr>
            <a:xfrm rot="16200000">
              <a:off x="1408351" y="1"/>
              <a:ext cx="389431" cy="389428"/>
            </a:xfrm>
            <a:prstGeom prst="rect">
              <a:avLst/>
            </a:prstGeom>
            <a:solidFill>
              <a:srgbClr val="DBDB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 defTabSz="1828800">
                <a:spcBef>
                  <a:spcPts val="0"/>
                </a:spcBef>
                <a:def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145" name="Rechthoek 23"/>
            <p:cNvSpPr/>
            <p:nvPr/>
          </p:nvSpPr>
          <p:spPr>
            <a:xfrm rot="16200000">
              <a:off x="1877801" y="1"/>
              <a:ext cx="389431" cy="389428"/>
            </a:xfrm>
            <a:prstGeom prst="rect">
              <a:avLst/>
            </a:prstGeom>
            <a:solidFill>
              <a:srgbClr val="7BC6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 defTabSz="1828800">
                <a:spcBef>
                  <a:spcPts val="0"/>
                </a:spcBef>
                <a:def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146" name="Rechthoek 24"/>
            <p:cNvSpPr/>
            <p:nvPr/>
          </p:nvSpPr>
          <p:spPr>
            <a:xfrm rot="16200000">
              <a:off x="2347251" y="1"/>
              <a:ext cx="389431" cy="389428"/>
            </a:xfrm>
            <a:prstGeom prst="rect">
              <a:avLst/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 defTabSz="1828800">
                <a:spcBef>
                  <a:spcPts val="0"/>
                </a:spcBef>
                <a:defRPr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</p:grpSp>
      <p:sp>
        <p:nvSpPr>
          <p:cNvPr id="148" name="- INDELING"/>
          <p:cNvSpPr txBox="1"/>
          <p:nvPr/>
        </p:nvSpPr>
        <p:spPr>
          <a:xfrm>
            <a:off x="0" y="-1003039"/>
            <a:ext cx="24384000" cy="283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1828800">
              <a:spcBef>
                <a:spcPts val="0"/>
              </a:spcBef>
              <a:defRPr cap="all" spc="100" sz="2000">
                <a:solidFill>
                  <a:srgbClr val="0066B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INDELING</a:t>
            </a:r>
          </a:p>
        </p:txBody>
      </p:sp>
      <p:grpSp>
        <p:nvGrpSpPr>
          <p:cNvPr id="151" name="Tijdelijke aanduiding voor tekst 3926"/>
          <p:cNvGrpSpPr/>
          <p:nvPr/>
        </p:nvGrpSpPr>
        <p:grpSpPr>
          <a:xfrm>
            <a:off x="20823978" y="12599403"/>
            <a:ext cx="2490049" cy="697883"/>
            <a:chOff x="0" y="0"/>
            <a:chExt cx="2490048" cy="697882"/>
          </a:xfrm>
        </p:grpSpPr>
        <p:sp>
          <p:nvSpPr>
            <p:cNvPr id="149" name="Rectangle"/>
            <p:cNvSpPr/>
            <p:nvPr/>
          </p:nvSpPr>
          <p:spPr>
            <a:xfrm>
              <a:off x="-1" y="-1"/>
              <a:ext cx="2490050" cy="697884"/>
            </a:xfrm>
            <a:prstGeom prst="rect">
              <a:avLst/>
            </a:prstGeom>
            <a:blipFill rotWithShape="1">
              <a:blip r:embed="rId2"/>
              <a:srcRect l="0" t="0" r="0" b="0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 defTabSz="1828800">
                <a:lnSpc>
                  <a:spcPct val="90000"/>
                </a:lnSpc>
                <a:spcBef>
                  <a:spcPts val="2000"/>
                </a:spcBef>
                <a:defRPr sz="200"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150" name="Text"/>
            <p:cNvSpPr txBox="1"/>
            <p:nvPr/>
          </p:nvSpPr>
          <p:spPr>
            <a:xfrm>
              <a:off x="91439" y="-1"/>
              <a:ext cx="2307170" cy="2074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defTabSz="1828800">
                <a:lnSpc>
                  <a:spcPct val="90000"/>
                </a:lnSpc>
                <a:spcBef>
                  <a:spcPts val="2000"/>
                </a:spcBef>
                <a:defRPr sz="2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    </a:t>
              </a:r>
            </a:p>
          </p:txBody>
        </p:sp>
      </p:grpSp>
      <p:grpSp>
        <p:nvGrpSpPr>
          <p:cNvPr id="241" name="INSTRUCTIE"/>
          <p:cNvGrpSpPr/>
          <p:nvPr/>
        </p:nvGrpSpPr>
        <p:grpSpPr>
          <a:xfrm>
            <a:off x="-7572875" y="-1"/>
            <a:ext cx="7386776" cy="10718699"/>
            <a:chOff x="0" y="0"/>
            <a:chExt cx="7386774" cy="10718698"/>
          </a:xfrm>
        </p:grpSpPr>
        <p:grpSp>
          <p:nvGrpSpPr>
            <p:cNvPr id="154" name="Rechthoek 117"/>
            <p:cNvGrpSpPr/>
            <p:nvPr/>
          </p:nvGrpSpPr>
          <p:grpSpPr>
            <a:xfrm>
              <a:off x="544" y="0"/>
              <a:ext cx="7186183" cy="9282677"/>
              <a:chOff x="0" y="0"/>
              <a:chExt cx="7186182" cy="9282676"/>
            </a:xfrm>
          </p:grpSpPr>
          <p:sp>
            <p:nvSpPr>
              <p:cNvPr id="152" name="Rectangle"/>
              <p:cNvSpPr/>
              <p:nvPr/>
            </p:nvSpPr>
            <p:spPr>
              <a:xfrm>
                <a:off x="-1" y="-1"/>
                <a:ext cx="7186184" cy="928267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ECECEC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53" name="Tekstniveaus kiezen"/>
              <p:cNvSpPr/>
              <p:nvPr/>
            </p:nvSpPr>
            <p:spPr>
              <a:xfrm>
                <a:off x="78349" y="6349"/>
                <a:ext cx="702948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88000" tIns="288000" rIns="288000" bIns="288000" numCol="1" anchor="t">
                <a:spAutoFit/>
              </a:bodyPr>
              <a:lstStyle>
                <a:lvl1pPr defTabSz="1828800">
                  <a:lnSpc>
                    <a:spcPct val="90000"/>
                  </a:lnSpc>
                  <a:spcBef>
                    <a:spcPts val="1200"/>
                  </a:spcBef>
                  <a:defRPr b="1" cap="all" sz="2800">
                    <a:solidFill>
                      <a:srgbClr val="0066B3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Tekstniveaus kiezen</a:t>
                </a:r>
              </a:p>
            </p:txBody>
          </p:sp>
        </p:grpSp>
        <p:grpSp>
          <p:nvGrpSpPr>
            <p:cNvPr id="157" name="Ovaal 118"/>
            <p:cNvGrpSpPr/>
            <p:nvPr/>
          </p:nvGrpSpPr>
          <p:grpSpPr>
            <a:xfrm>
              <a:off x="364508" y="3674967"/>
              <a:ext cx="1450001" cy="1450001"/>
              <a:chOff x="0" y="0"/>
              <a:chExt cx="1449999" cy="1449999"/>
            </a:xfrm>
          </p:grpSpPr>
          <p:sp>
            <p:nvSpPr>
              <p:cNvPr id="155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56" name="1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158" name="Rechthoek 119"/>
            <p:cNvSpPr/>
            <p:nvPr/>
          </p:nvSpPr>
          <p:spPr>
            <a:xfrm>
              <a:off x="934044" y="3854968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marL="355600" indent="-355600" defTabSz="1828800">
                <a:spcBef>
                  <a:spcPts val="1200"/>
                </a:spcBef>
                <a:buClr>
                  <a:srgbClr val="0066B3"/>
                </a:buClr>
                <a:buSzPct val="100000"/>
                <a:buFont typeface="Arial"/>
                <a:buChar char="•"/>
                <a:defRPr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Bullet</a:t>
              </a:r>
            </a:p>
          </p:txBody>
        </p:sp>
        <p:grpSp>
          <p:nvGrpSpPr>
            <p:cNvPr id="161" name="Ovaal 120"/>
            <p:cNvGrpSpPr/>
            <p:nvPr/>
          </p:nvGrpSpPr>
          <p:grpSpPr>
            <a:xfrm>
              <a:off x="364508" y="4257535"/>
              <a:ext cx="1450001" cy="1450001"/>
              <a:chOff x="0" y="0"/>
              <a:chExt cx="1449999" cy="1449999"/>
            </a:xfrm>
          </p:grpSpPr>
          <p:sp>
            <p:nvSpPr>
              <p:cNvPr id="159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60" name="2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162" name="Rechthoek 121"/>
            <p:cNvSpPr/>
            <p:nvPr/>
          </p:nvSpPr>
          <p:spPr>
            <a:xfrm>
              <a:off x="364508" y="2392226"/>
              <a:ext cx="645809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defTabSz="1828800">
                <a:lnSpc>
                  <a:spcPct val="90000"/>
                </a:lnSpc>
                <a:spcBef>
                  <a:spcPts val="1200"/>
                </a:spcBef>
                <a:defRPr sz="24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Gebruik onder de tab </a:t>
              </a:r>
              <a:r>
                <a:rPr b="1"/>
                <a:t>‘Start’</a:t>
              </a:r>
              <a:r>
                <a:t> de </a:t>
              </a:r>
              <a:r>
                <a:rPr b="1"/>
                <a:t>lijstniveau-knoppen</a:t>
              </a:r>
              <a:r>
                <a:t> om een tekst niveau te kiezen. </a:t>
              </a:r>
              <a:br/>
              <a:r>
                <a:t>Kies uit:</a:t>
              </a:r>
            </a:p>
          </p:txBody>
        </p:sp>
        <p:sp>
          <p:nvSpPr>
            <p:cNvPr id="163" name="Rechthoek 122"/>
            <p:cNvSpPr/>
            <p:nvPr/>
          </p:nvSpPr>
          <p:spPr>
            <a:xfrm>
              <a:off x="934044" y="4437746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marL="546100" indent="-368300" defTabSz="1828800">
                <a:spcBef>
                  <a:spcPts val="1200"/>
                </a:spcBef>
                <a:buClr>
                  <a:srgbClr val="0066B3"/>
                </a:buClr>
                <a:buSzPct val="100000"/>
                <a:buFont typeface="Arial"/>
                <a:buChar char="•"/>
                <a:defRPr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Sub-bullet</a:t>
              </a:r>
            </a:p>
          </p:txBody>
        </p:sp>
        <p:grpSp>
          <p:nvGrpSpPr>
            <p:cNvPr id="166" name="Ovaal 123"/>
            <p:cNvGrpSpPr/>
            <p:nvPr/>
          </p:nvGrpSpPr>
          <p:grpSpPr>
            <a:xfrm>
              <a:off x="364508" y="4840104"/>
              <a:ext cx="1450001" cy="1450001"/>
              <a:chOff x="0" y="0"/>
              <a:chExt cx="1449999" cy="1449999"/>
            </a:xfrm>
          </p:grpSpPr>
          <p:sp>
            <p:nvSpPr>
              <p:cNvPr id="164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65" name="3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3</a:t>
                </a:r>
              </a:p>
            </p:txBody>
          </p:sp>
        </p:grpSp>
        <p:sp>
          <p:nvSpPr>
            <p:cNvPr id="167" name="Rechthoek 124"/>
            <p:cNvSpPr/>
            <p:nvPr/>
          </p:nvSpPr>
          <p:spPr>
            <a:xfrm>
              <a:off x="934044" y="5020524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1828800">
                <a:spcBef>
                  <a:spcPts val="1200"/>
                </a:spcBef>
                <a:defRPr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Platte tekst</a:t>
              </a:r>
            </a:p>
          </p:txBody>
        </p:sp>
        <p:grpSp>
          <p:nvGrpSpPr>
            <p:cNvPr id="170" name="Ovaal 125"/>
            <p:cNvGrpSpPr/>
            <p:nvPr/>
          </p:nvGrpSpPr>
          <p:grpSpPr>
            <a:xfrm>
              <a:off x="364508" y="5422672"/>
              <a:ext cx="1450001" cy="1450001"/>
              <a:chOff x="0" y="0"/>
              <a:chExt cx="1449999" cy="1449999"/>
            </a:xfrm>
          </p:grpSpPr>
          <p:sp>
            <p:nvSpPr>
              <p:cNvPr id="168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69" name="4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4</a:t>
                </a:r>
              </a:p>
            </p:txBody>
          </p:sp>
        </p:grpSp>
        <p:sp>
          <p:nvSpPr>
            <p:cNvPr id="171" name="Rechthoek 126"/>
            <p:cNvSpPr/>
            <p:nvPr/>
          </p:nvSpPr>
          <p:spPr>
            <a:xfrm>
              <a:off x="934044" y="5603302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1828800">
                <a:spcBef>
                  <a:spcPts val="1200"/>
                </a:spcBef>
                <a:defRPr b="1" sz="3600">
                  <a:solidFill>
                    <a:srgbClr val="0066B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Subtitel (blauw)</a:t>
              </a:r>
            </a:p>
          </p:txBody>
        </p:sp>
        <p:grpSp>
          <p:nvGrpSpPr>
            <p:cNvPr id="174" name="Ovaal 127"/>
            <p:cNvGrpSpPr/>
            <p:nvPr/>
          </p:nvGrpSpPr>
          <p:grpSpPr>
            <a:xfrm>
              <a:off x="364508" y="6005240"/>
              <a:ext cx="1450001" cy="1450001"/>
              <a:chOff x="0" y="0"/>
              <a:chExt cx="1449999" cy="1449999"/>
            </a:xfrm>
          </p:grpSpPr>
          <p:sp>
            <p:nvSpPr>
              <p:cNvPr id="172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73" name="5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5</a:t>
                </a:r>
              </a:p>
            </p:txBody>
          </p:sp>
        </p:grpSp>
        <p:sp>
          <p:nvSpPr>
            <p:cNvPr id="175" name="Rechthoek 128"/>
            <p:cNvSpPr/>
            <p:nvPr/>
          </p:nvSpPr>
          <p:spPr>
            <a:xfrm>
              <a:off x="934044" y="6186080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1828800">
                <a:spcBef>
                  <a:spcPts val="1200"/>
                </a:spcBef>
                <a:defRPr b="1" sz="36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Subtitel (zwart)</a:t>
              </a:r>
            </a:p>
          </p:txBody>
        </p:sp>
        <p:grpSp>
          <p:nvGrpSpPr>
            <p:cNvPr id="178" name="Ovaal 129"/>
            <p:cNvGrpSpPr/>
            <p:nvPr/>
          </p:nvGrpSpPr>
          <p:grpSpPr>
            <a:xfrm>
              <a:off x="364508" y="6587807"/>
              <a:ext cx="1450001" cy="1450001"/>
              <a:chOff x="0" y="0"/>
              <a:chExt cx="1449999" cy="1449999"/>
            </a:xfrm>
          </p:grpSpPr>
          <p:sp>
            <p:nvSpPr>
              <p:cNvPr id="176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77" name="6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6</a:t>
                </a:r>
              </a:p>
            </p:txBody>
          </p:sp>
        </p:grpSp>
        <p:sp>
          <p:nvSpPr>
            <p:cNvPr id="179" name="Rechthoek 130"/>
            <p:cNvSpPr/>
            <p:nvPr/>
          </p:nvSpPr>
          <p:spPr>
            <a:xfrm>
              <a:off x="934044" y="7351635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marL="358776" indent="-358776" defTabSz="1828800">
                <a:spcBef>
                  <a:spcPts val="1200"/>
                </a:spcBef>
                <a:buClr>
                  <a:srgbClr val="0066B3"/>
                </a:buClr>
                <a:buSzPct val="100000"/>
                <a:buAutoNum type="arabicPeriod" startAt="1"/>
                <a:defRPr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Numerieke bullet</a:t>
              </a:r>
            </a:p>
          </p:txBody>
        </p:sp>
        <p:grpSp>
          <p:nvGrpSpPr>
            <p:cNvPr id="182" name="Ovaal 131"/>
            <p:cNvGrpSpPr/>
            <p:nvPr/>
          </p:nvGrpSpPr>
          <p:grpSpPr>
            <a:xfrm>
              <a:off x="364508" y="7170376"/>
              <a:ext cx="1450001" cy="1450001"/>
              <a:chOff x="0" y="0"/>
              <a:chExt cx="1449999" cy="1449999"/>
            </a:xfrm>
          </p:grpSpPr>
          <p:sp>
            <p:nvSpPr>
              <p:cNvPr id="180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81" name="7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7</a:t>
                </a:r>
              </a:p>
            </p:txBody>
          </p:sp>
        </p:grpSp>
        <p:sp>
          <p:nvSpPr>
            <p:cNvPr id="183" name="Rechthoek 132"/>
            <p:cNvSpPr/>
            <p:nvPr/>
          </p:nvSpPr>
          <p:spPr>
            <a:xfrm>
              <a:off x="921214" y="7934414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marL="358776" indent="-358776" defTabSz="1828800">
                <a:spcBef>
                  <a:spcPts val="1200"/>
                </a:spcBef>
                <a:buClr>
                  <a:srgbClr val="0066B3"/>
                </a:buClr>
                <a:buSzPct val="100000"/>
                <a:buFont typeface="Arial"/>
                <a:buChar char="•"/>
                <a:defRPr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Bullet</a:t>
              </a:r>
            </a:p>
          </p:txBody>
        </p:sp>
        <p:grpSp>
          <p:nvGrpSpPr>
            <p:cNvPr id="186" name="Ovaal 133"/>
            <p:cNvGrpSpPr/>
            <p:nvPr/>
          </p:nvGrpSpPr>
          <p:grpSpPr>
            <a:xfrm>
              <a:off x="364508" y="7752943"/>
              <a:ext cx="1450001" cy="1450001"/>
              <a:chOff x="0" y="0"/>
              <a:chExt cx="1449999" cy="1449999"/>
            </a:xfrm>
          </p:grpSpPr>
          <p:sp>
            <p:nvSpPr>
              <p:cNvPr id="184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85" name="8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8</a:t>
                </a:r>
              </a:p>
            </p:txBody>
          </p:sp>
        </p:grpSp>
        <p:sp>
          <p:nvSpPr>
            <p:cNvPr id="187" name="Rechthoek 134"/>
            <p:cNvSpPr/>
            <p:nvPr/>
          </p:nvSpPr>
          <p:spPr>
            <a:xfrm>
              <a:off x="934044" y="8517187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1828800">
                <a:spcBef>
                  <a:spcPts val="1200"/>
                </a:spcBef>
                <a:defRPr i="1" sz="2000">
                  <a:solidFill>
                    <a:srgbClr val="80808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*Bronvermelding</a:t>
              </a:r>
            </a:p>
          </p:txBody>
        </p:sp>
        <p:grpSp>
          <p:nvGrpSpPr>
            <p:cNvPr id="190" name="Ovaal 135"/>
            <p:cNvGrpSpPr/>
            <p:nvPr/>
          </p:nvGrpSpPr>
          <p:grpSpPr>
            <a:xfrm>
              <a:off x="364508" y="8337188"/>
              <a:ext cx="1450001" cy="1450000"/>
              <a:chOff x="0" y="0"/>
              <a:chExt cx="1449999" cy="1449999"/>
            </a:xfrm>
          </p:grpSpPr>
          <p:sp>
            <p:nvSpPr>
              <p:cNvPr id="188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89" name="9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9</a:t>
                </a:r>
              </a:p>
            </p:txBody>
          </p:sp>
        </p:grpSp>
        <p:sp>
          <p:nvSpPr>
            <p:cNvPr id="191" name="Rechthoek 136"/>
            <p:cNvSpPr/>
            <p:nvPr/>
          </p:nvSpPr>
          <p:spPr>
            <a:xfrm>
              <a:off x="934044" y="6768858"/>
              <a:ext cx="589844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1828800">
                <a:spcBef>
                  <a:spcPts val="1200"/>
                </a:spcBef>
                <a:defRPr b="1" sz="28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Kop</a:t>
              </a:r>
            </a:p>
          </p:txBody>
        </p:sp>
        <p:grpSp>
          <p:nvGrpSpPr>
            <p:cNvPr id="194" name="Rechthoek 137"/>
            <p:cNvGrpSpPr/>
            <p:nvPr/>
          </p:nvGrpSpPr>
          <p:grpSpPr>
            <a:xfrm>
              <a:off x="0" y="9062697"/>
              <a:ext cx="7187275" cy="1656002"/>
              <a:chOff x="0" y="117810"/>
              <a:chExt cx="7187274" cy="1656000"/>
            </a:xfrm>
          </p:grpSpPr>
          <p:sp>
            <p:nvSpPr>
              <p:cNvPr id="192" name="Rectangle"/>
              <p:cNvSpPr/>
              <p:nvPr/>
            </p:nvSpPr>
            <p:spPr>
              <a:xfrm>
                <a:off x="0" y="117810"/>
                <a:ext cx="7187275" cy="1656001"/>
              </a:xfrm>
              <a:prstGeom prst="rect">
                <a:avLst/>
              </a:prstGeom>
              <a:solidFill>
                <a:srgbClr val="ECECEC"/>
              </a:solidFill>
              <a:ln w="12700" cap="flat">
                <a:solidFill>
                  <a:srgbClr val="ECECEC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193" name="Meer weten? Ga naar de instructie dia ‘VIDEO INSTRUCTIES’. Deze vind je vooraan de presentatie of voeg je in via ‘Start’ &gt; ‘Nieuwe dia’"/>
              <p:cNvSpPr/>
              <p:nvPr/>
            </p:nvSpPr>
            <p:spPr>
              <a:xfrm>
                <a:off x="78349" y="945810"/>
                <a:ext cx="7030576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88000" tIns="288000" rIns="288000" bIns="288000" numCol="1" anchor="ctr">
                <a:sp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b="1" cap="all" sz="24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r>
                  <a:t>Meer weten?</a:t>
                </a:r>
                <a:br/>
                <a:r>
                  <a:rPr b="0" cap="none"/>
                  <a:t>Ga naar de instructie dia </a:t>
                </a:r>
                <a:r>
                  <a:rPr cap="none"/>
                  <a:t>‘VIDEO INSTRUCTIES’</a:t>
                </a:r>
                <a:r>
                  <a:rPr b="0" cap="none"/>
                  <a:t>.</a:t>
                </a:r>
                <a:br>
                  <a:rPr b="0" cap="none"/>
                </a:br>
                <a:r>
                  <a:rPr b="0" cap="none"/>
                  <a:t>Deze vind je vooraan de presentatie of voeg je in via </a:t>
                </a:r>
                <a:r>
                  <a:rPr b="0" cap="none" i="1"/>
                  <a:t>‘Start’</a:t>
                </a:r>
                <a:r>
                  <a:rPr b="0" cap="none"/>
                  <a:t> &gt; </a:t>
                </a:r>
                <a:r>
                  <a:rPr b="0" cap="none" i="1"/>
                  <a:t>‘Nieuwe dia’</a:t>
                </a:r>
              </a:p>
            </p:txBody>
          </p:sp>
        </p:grpSp>
        <p:grpSp>
          <p:nvGrpSpPr>
            <p:cNvPr id="197" name="ICOON_info"/>
            <p:cNvGrpSpPr/>
            <p:nvPr/>
          </p:nvGrpSpPr>
          <p:grpSpPr>
            <a:xfrm>
              <a:off x="6819402" y="8800372"/>
              <a:ext cx="567373" cy="567373"/>
              <a:chOff x="0" y="0"/>
              <a:chExt cx="567372" cy="567372"/>
            </a:xfrm>
          </p:grpSpPr>
          <p:sp>
            <p:nvSpPr>
              <p:cNvPr id="195" name="Ovaal 180"/>
              <p:cNvSpPr/>
              <p:nvPr/>
            </p:nvSpPr>
            <p:spPr>
              <a:xfrm>
                <a:off x="40053" y="38931"/>
                <a:ext cx="489505" cy="489505"/>
              </a:xfrm>
              <a:prstGeom prst="ellipse">
                <a:avLst/>
              </a:prstGeom>
              <a:solidFill>
                <a:srgbClr val="211F2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lnSpc>
                    <a:spcPct val="90000"/>
                  </a:lnSpc>
                  <a:spcBef>
                    <a:spcPts val="1200"/>
                  </a:spcBef>
                  <a:defRPr cap="all" sz="32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196" name="Graphic 163"/>
              <p:cNvSpPr/>
              <p:nvPr/>
            </p:nvSpPr>
            <p:spPr>
              <a:xfrm>
                <a:off x="-1" y="-1"/>
                <a:ext cx="567373" cy="567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cubicBezTo>
                      <a:pt x="4832" y="0"/>
                      <a:pt x="0" y="4832"/>
                      <a:pt x="0" y="10800"/>
                    </a:cubicBezTo>
                    <a:cubicBezTo>
                      <a:pt x="0" y="16768"/>
                      <a:pt x="4832" y="21600"/>
                      <a:pt x="10800" y="21600"/>
                    </a:cubicBezTo>
                    <a:cubicBezTo>
                      <a:pt x="16768" y="21600"/>
                      <a:pt x="21600" y="16768"/>
                      <a:pt x="21600" y="10800"/>
                    </a:cubicBezTo>
                    <a:cubicBezTo>
                      <a:pt x="21600" y="4832"/>
                      <a:pt x="16768" y="0"/>
                      <a:pt x="10800" y="0"/>
                    </a:cubicBezTo>
                    <a:close/>
                    <a:moveTo>
                      <a:pt x="10232" y="2842"/>
                    </a:moveTo>
                    <a:cubicBezTo>
                      <a:pt x="11027" y="2842"/>
                      <a:pt x="11653" y="3467"/>
                      <a:pt x="11653" y="4263"/>
                    </a:cubicBezTo>
                    <a:cubicBezTo>
                      <a:pt x="11653" y="5059"/>
                      <a:pt x="11027" y="5684"/>
                      <a:pt x="10232" y="5684"/>
                    </a:cubicBezTo>
                    <a:cubicBezTo>
                      <a:pt x="9436" y="5684"/>
                      <a:pt x="8811" y="5059"/>
                      <a:pt x="8811" y="4263"/>
                    </a:cubicBezTo>
                    <a:cubicBezTo>
                      <a:pt x="8811" y="3467"/>
                      <a:pt x="9436" y="2842"/>
                      <a:pt x="10232" y="2842"/>
                    </a:cubicBezTo>
                    <a:close/>
                    <a:moveTo>
                      <a:pt x="13642" y="18758"/>
                    </a:moveTo>
                    <a:lnTo>
                      <a:pt x="7958" y="18758"/>
                    </a:lnTo>
                    <a:lnTo>
                      <a:pt x="7958" y="17053"/>
                    </a:lnTo>
                    <a:lnTo>
                      <a:pt x="9947" y="17053"/>
                    </a:lnTo>
                    <a:lnTo>
                      <a:pt x="9947" y="8526"/>
                    </a:lnTo>
                    <a:lnTo>
                      <a:pt x="8242" y="8526"/>
                    </a:lnTo>
                    <a:lnTo>
                      <a:pt x="8242" y="6821"/>
                    </a:lnTo>
                    <a:lnTo>
                      <a:pt x="11653" y="6821"/>
                    </a:lnTo>
                    <a:lnTo>
                      <a:pt x="11653" y="17053"/>
                    </a:lnTo>
                    <a:lnTo>
                      <a:pt x="13642" y="17053"/>
                    </a:lnTo>
                    <a:lnTo>
                      <a:pt x="13642" y="18758"/>
                    </a:lnTo>
                    <a:close/>
                  </a:path>
                </a:pathLst>
              </a:custGeom>
              <a:solidFill>
                <a:srgbClr val="1FF52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40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</p:grpSp>
        <p:grpSp>
          <p:nvGrpSpPr>
            <p:cNvPr id="240" name="VOORBEELD"/>
            <p:cNvGrpSpPr/>
            <p:nvPr/>
          </p:nvGrpSpPr>
          <p:grpSpPr>
            <a:xfrm>
              <a:off x="362532" y="917347"/>
              <a:ext cx="6468623" cy="1117751"/>
              <a:chOff x="0" y="0"/>
              <a:chExt cx="6468621" cy="1117749"/>
            </a:xfrm>
          </p:grpSpPr>
          <p:grpSp>
            <p:nvGrpSpPr>
              <p:cNvPr id="200" name="Rechthoek 140"/>
              <p:cNvGrpSpPr/>
              <p:nvPr/>
            </p:nvGrpSpPr>
            <p:grpSpPr>
              <a:xfrm>
                <a:off x="1976" y="-1"/>
                <a:ext cx="786919" cy="368117"/>
                <a:chOff x="0" y="0"/>
                <a:chExt cx="786918" cy="368115"/>
              </a:xfrm>
            </p:grpSpPr>
            <p:sp>
              <p:nvSpPr>
                <p:cNvPr id="198" name="Rectangle"/>
                <p:cNvSpPr/>
                <p:nvPr/>
              </p:nvSpPr>
              <p:spPr>
                <a:xfrm>
                  <a:off x="-1" y="0"/>
                  <a:ext cx="786920" cy="368116"/>
                </a:xfrm>
                <a:prstGeom prst="rect">
                  <a:avLst/>
                </a:prstGeom>
                <a:solidFill>
                  <a:srgbClr val="F8F8F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pPr algn="ctr" defTabSz="1828800">
                    <a:spcBef>
                      <a:spcPts val="0"/>
                    </a:spcBef>
                    <a:defRPr sz="36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199" name="Start"/>
                <p:cNvSpPr/>
                <p:nvPr/>
              </p:nvSpPr>
              <p:spPr>
                <a:xfrm>
                  <a:off x="-1" y="36000"/>
                  <a:ext cx="786920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t">
                  <a:spAutoFit/>
                </a:bodyPr>
                <a:lstStyle>
                  <a:lvl1pPr algn="ctr" defTabSz="1828800">
                    <a:spcBef>
                      <a:spcPts val="0"/>
                    </a:spcBef>
                    <a:defRPr b="1" sz="18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lvl1pPr>
                </a:lstStyle>
                <a:p>
                  <a:pPr/>
                  <a:r>
                    <a:t>Start</a:t>
                  </a:r>
                </a:p>
              </p:txBody>
            </p:sp>
          </p:grpSp>
          <p:sp>
            <p:nvSpPr>
              <p:cNvPr id="201" name="Rechthoek 141"/>
              <p:cNvSpPr/>
              <p:nvPr/>
            </p:nvSpPr>
            <p:spPr>
              <a:xfrm>
                <a:off x="11974" y="325341"/>
                <a:ext cx="767565" cy="54343"/>
              </a:xfrm>
              <a:prstGeom prst="rect">
                <a:avLst/>
              </a:prstGeom>
              <a:solidFill>
                <a:srgbClr val="B7462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b="1" sz="20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grpSp>
            <p:nvGrpSpPr>
              <p:cNvPr id="209" name="Groep 142"/>
              <p:cNvGrpSpPr/>
              <p:nvPr/>
            </p:nvGrpSpPr>
            <p:grpSpPr>
              <a:xfrm>
                <a:off x="437848" y="744394"/>
                <a:ext cx="278847" cy="219132"/>
                <a:chOff x="0" y="0"/>
                <a:chExt cx="278846" cy="219131"/>
              </a:xfrm>
            </p:grpSpPr>
            <p:grpSp>
              <p:nvGrpSpPr>
                <p:cNvPr id="207" name="Groep 173"/>
                <p:cNvGrpSpPr/>
                <p:nvPr/>
              </p:nvGrpSpPr>
              <p:grpSpPr>
                <a:xfrm>
                  <a:off x="-1" y="0"/>
                  <a:ext cx="278848" cy="219132"/>
                  <a:chOff x="0" y="0"/>
                  <a:chExt cx="278846" cy="219131"/>
                </a:xfrm>
              </p:grpSpPr>
              <p:sp>
                <p:nvSpPr>
                  <p:cNvPr id="202" name="Rechte verbindingslijn 175"/>
                  <p:cNvSpPr/>
                  <p:nvPr/>
                </p:nvSpPr>
                <p:spPr>
                  <a:xfrm>
                    <a:off x="-1" y="0"/>
                    <a:ext cx="278848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03" name="Rechte verbindingslijn 176"/>
                  <p:cNvSpPr/>
                  <p:nvPr/>
                </p:nvSpPr>
                <p:spPr>
                  <a:xfrm>
                    <a:off x="-1" y="219131"/>
                    <a:ext cx="278848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04" name="Rechte verbindingslijn 177"/>
                  <p:cNvSpPr/>
                  <p:nvPr/>
                </p:nvSpPr>
                <p:spPr>
                  <a:xfrm>
                    <a:off x="153313" y="164350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05" name="Rechte verbindingslijn 178"/>
                  <p:cNvSpPr/>
                  <p:nvPr/>
                </p:nvSpPr>
                <p:spPr>
                  <a:xfrm>
                    <a:off x="153313" y="109566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06" name="Rechte verbindingslijn 179"/>
                  <p:cNvSpPr/>
                  <p:nvPr/>
                </p:nvSpPr>
                <p:spPr>
                  <a:xfrm>
                    <a:off x="153313" y="54783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</p:grpSp>
            <p:sp>
              <p:nvSpPr>
                <p:cNvPr id="208" name="Pijl: rechts 174"/>
                <p:cNvSpPr/>
                <p:nvPr/>
              </p:nvSpPr>
              <p:spPr>
                <a:xfrm>
                  <a:off x="0" y="52340"/>
                  <a:ext cx="116821" cy="112236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defTabSz="1828800">
                    <a:spcBef>
                      <a:spcPts val="0"/>
                    </a:spcBef>
                    <a:defRPr b="1"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</p:grpSp>
          <p:grpSp>
            <p:nvGrpSpPr>
              <p:cNvPr id="217" name="Groep 143"/>
              <p:cNvGrpSpPr/>
              <p:nvPr/>
            </p:nvGrpSpPr>
            <p:grpSpPr>
              <a:xfrm>
                <a:off x="0" y="744394"/>
                <a:ext cx="278847" cy="219132"/>
                <a:chOff x="0" y="0"/>
                <a:chExt cx="278846" cy="219131"/>
              </a:xfrm>
            </p:grpSpPr>
            <p:grpSp>
              <p:nvGrpSpPr>
                <p:cNvPr id="215" name="Groep 166"/>
                <p:cNvGrpSpPr/>
                <p:nvPr/>
              </p:nvGrpSpPr>
              <p:grpSpPr>
                <a:xfrm>
                  <a:off x="-1" y="0"/>
                  <a:ext cx="278848" cy="219132"/>
                  <a:chOff x="0" y="0"/>
                  <a:chExt cx="278846" cy="219131"/>
                </a:xfrm>
              </p:grpSpPr>
              <p:sp>
                <p:nvSpPr>
                  <p:cNvPr id="210" name="Rechte verbindingslijn 168"/>
                  <p:cNvSpPr/>
                  <p:nvPr/>
                </p:nvSpPr>
                <p:spPr>
                  <a:xfrm>
                    <a:off x="-1" y="0"/>
                    <a:ext cx="278848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11" name="Rechte verbindingslijn 169"/>
                  <p:cNvSpPr/>
                  <p:nvPr/>
                </p:nvSpPr>
                <p:spPr>
                  <a:xfrm>
                    <a:off x="-1" y="219131"/>
                    <a:ext cx="278848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12" name="Rechte verbindingslijn 170"/>
                  <p:cNvSpPr/>
                  <p:nvPr/>
                </p:nvSpPr>
                <p:spPr>
                  <a:xfrm>
                    <a:off x="153313" y="164350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13" name="Rechte verbindingslijn 171"/>
                  <p:cNvSpPr/>
                  <p:nvPr/>
                </p:nvSpPr>
                <p:spPr>
                  <a:xfrm>
                    <a:off x="153313" y="109566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14" name="Rechte verbindingslijn 172"/>
                  <p:cNvSpPr/>
                  <p:nvPr/>
                </p:nvSpPr>
                <p:spPr>
                  <a:xfrm>
                    <a:off x="153313" y="54783"/>
                    <a:ext cx="125533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</p:grpSp>
            <p:sp>
              <p:nvSpPr>
                <p:cNvPr id="216" name="Pijl: rechts 167"/>
                <p:cNvSpPr/>
                <p:nvPr/>
              </p:nvSpPr>
              <p:spPr>
                <a:xfrm flipH="1">
                  <a:off x="0" y="52340"/>
                  <a:ext cx="116821" cy="112236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defTabSz="1828800">
                    <a:spcBef>
                      <a:spcPts val="0"/>
                    </a:spcBef>
                    <a:defRPr b="1"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</p:grpSp>
          <p:sp>
            <p:nvSpPr>
              <p:cNvPr id="218" name="Rechte verbindingslijn 144"/>
              <p:cNvSpPr/>
              <p:nvPr/>
            </p:nvSpPr>
            <p:spPr>
              <a:xfrm flipV="1">
                <a:off x="308117" y="258990"/>
                <a:ext cx="1077688" cy="431077"/>
              </a:xfrm>
              <a:prstGeom prst="line">
                <a:avLst/>
              </a:prstGeom>
              <a:noFill/>
              <a:ln w="38100" cap="rnd">
                <a:solidFill>
                  <a:srgbClr val="0066B3"/>
                </a:solidFill>
                <a:prstDash val="solid"/>
                <a:round/>
                <a:headEnd type="oval" w="med" len="med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19" name="Rechte verbindingslijn 145"/>
              <p:cNvSpPr/>
              <p:nvPr/>
            </p:nvSpPr>
            <p:spPr>
              <a:xfrm>
                <a:off x="780966" y="740002"/>
                <a:ext cx="619127" cy="1"/>
              </a:xfrm>
              <a:prstGeom prst="line">
                <a:avLst/>
              </a:prstGeom>
              <a:noFill/>
              <a:ln w="38100" cap="rnd">
                <a:solidFill>
                  <a:srgbClr val="0066B3"/>
                </a:solidFill>
                <a:prstDash val="solid"/>
                <a:round/>
                <a:headEnd type="oval" w="med" len="med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20" name="Rechthoek 146"/>
              <p:cNvSpPr/>
              <p:nvPr/>
            </p:nvSpPr>
            <p:spPr>
              <a:xfrm>
                <a:off x="2090536" y="258093"/>
                <a:ext cx="4378085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defTabSz="1828800">
                  <a:lnSpc>
                    <a:spcPct val="90000"/>
                  </a:lnSpc>
                  <a:spcBef>
                    <a:spcPts val="1200"/>
                  </a:spcBef>
                  <a:defRPr sz="2200"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Tekstniveau omhoog</a:t>
                </a:r>
              </a:p>
            </p:txBody>
          </p:sp>
          <p:sp>
            <p:nvSpPr>
              <p:cNvPr id="221" name="Rechthoek 147"/>
              <p:cNvSpPr/>
              <p:nvPr/>
            </p:nvSpPr>
            <p:spPr>
              <a:xfrm>
                <a:off x="2090536" y="863977"/>
                <a:ext cx="4378086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defTabSz="1828800">
                  <a:lnSpc>
                    <a:spcPct val="90000"/>
                  </a:lnSpc>
                  <a:spcBef>
                    <a:spcPts val="1200"/>
                  </a:spcBef>
                  <a:defRPr sz="2200"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Tekstniveau omlaag</a:t>
                </a:r>
              </a:p>
            </p:txBody>
          </p:sp>
          <p:grpSp>
            <p:nvGrpSpPr>
              <p:cNvPr id="230" name="Groep 148"/>
              <p:cNvGrpSpPr/>
              <p:nvPr/>
            </p:nvGrpSpPr>
            <p:grpSpPr>
              <a:xfrm>
                <a:off x="1376816" y="620987"/>
                <a:ext cx="537477" cy="496763"/>
                <a:chOff x="0" y="0"/>
                <a:chExt cx="537476" cy="496762"/>
              </a:xfrm>
            </p:grpSpPr>
            <p:sp>
              <p:nvSpPr>
                <p:cNvPr id="222" name="Rechthoek 158"/>
                <p:cNvSpPr/>
                <p:nvPr/>
              </p:nvSpPr>
              <p:spPr>
                <a:xfrm>
                  <a:off x="-1" y="-1"/>
                  <a:ext cx="537478" cy="496764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DADADA"/>
                  </a:solidFill>
                  <a:prstDash val="solid"/>
                  <a:miter lim="8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algn="ctr" defTabSz="1828800">
                    <a:spcBef>
                      <a:spcPts val="0"/>
                    </a:spcBef>
                    <a:defRPr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  <p:grpSp>
              <p:nvGrpSpPr>
                <p:cNvPr id="228" name="Groep 159"/>
                <p:cNvGrpSpPr/>
                <p:nvPr/>
              </p:nvGrpSpPr>
              <p:grpSpPr>
                <a:xfrm>
                  <a:off x="100037" y="115806"/>
                  <a:ext cx="337404" cy="265151"/>
                  <a:chOff x="0" y="0"/>
                  <a:chExt cx="337402" cy="265150"/>
                </a:xfrm>
              </p:grpSpPr>
              <p:sp>
                <p:nvSpPr>
                  <p:cNvPr id="223" name="Rechte verbindingslijn 161"/>
                  <p:cNvSpPr/>
                  <p:nvPr/>
                </p:nvSpPr>
                <p:spPr>
                  <a:xfrm>
                    <a:off x="-1" y="-1"/>
                    <a:ext cx="337404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24" name="Rechte verbindingslijn 162"/>
                  <p:cNvSpPr/>
                  <p:nvPr/>
                </p:nvSpPr>
                <p:spPr>
                  <a:xfrm>
                    <a:off x="-1" y="265149"/>
                    <a:ext cx="337404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25" name="Rechte verbindingslijn 163"/>
                  <p:cNvSpPr/>
                  <p:nvPr/>
                </p:nvSpPr>
                <p:spPr>
                  <a:xfrm>
                    <a:off x="185508" y="198864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26" name="Rechte verbindingslijn 164"/>
                  <p:cNvSpPr/>
                  <p:nvPr/>
                </p:nvSpPr>
                <p:spPr>
                  <a:xfrm>
                    <a:off x="185508" y="132576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27" name="Rechte verbindingslijn 165"/>
                  <p:cNvSpPr/>
                  <p:nvPr/>
                </p:nvSpPr>
                <p:spPr>
                  <a:xfrm>
                    <a:off x="185508" y="66287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</p:grpSp>
            <p:sp>
              <p:nvSpPr>
                <p:cNvPr id="229" name="Pijl: rechts 160"/>
                <p:cNvSpPr/>
                <p:nvPr/>
              </p:nvSpPr>
              <p:spPr>
                <a:xfrm>
                  <a:off x="100038" y="179138"/>
                  <a:ext cx="141353" cy="135805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defTabSz="1828800">
                    <a:spcBef>
                      <a:spcPts val="0"/>
                    </a:spcBef>
                    <a:defRPr b="1"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</p:grpSp>
          <p:grpSp>
            <p:nvGrpSpPr>
              <p:cNvPr id="239" name="Groep 149"/>
              <p:cNvGrpSpPr/>
              <p:nvPr/>
            </p:nvGrpSpPr>
            <p:grpSpPr>
              <a:xfrm>
                <a:off x="1376816" y="2993"/>
                <a:ext cx="537477" cy="496763"/>
                <a:chOff x="0" y="0"/>
                <a:chExt cx="537476" cy="496762"/>
              </a:xfrm>
            </p:grpSpPr>
            <p:sp>
              <p:nvSpPr>
                <p:cNvPr id="231" name="Rechthoek 150"/>
                <p:cNvSpPr/>
                <p:nvPr/>
              </p:nvSpPr>
              <p:spPr>
                <a:xfrm>
                  <a:off x="-1" y="-1"/>
                  <a:ext cx="537478" cy="496764"/>
                </a:xfrm>
                <a:prstGeom prst="rect">
                  <a:avLst/>
                </a:prstGeom>
                <a:solidFill>
                  <a:srgbClr val="FFFFFF"/>
                </a:solidFill>
                <a:ln w="3175" cap="flat">
                  <a:solidFill>
                    <a:srgbClr val="DADADA"/>
                  </a:solidFill>
                  <a:prstDash val="solid"/>
                  <a:miter lim="8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algn="ctr" defTabSz="1828800">
                    <a:spcBef>
                      <a:spcPts val="0"/>
                    </a:spcBef>
                    <a:defRPr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  <p:grpSp>
              <p:nvGrpSpPr>
                <p:cNvPr id="237" name="Groep 151"/>
                <p:cNvGrpSpPr/>
                <p:nvPr/>
              </p:nvGrpSpPr>
              <p:grpSpPr>
                <a:xfrm>
                  <a:off x="100037" y="115806"/>
                  <a:ext cx="337404" cy="265151"/>
                  <a:chOff x="0" y="0"/>
                  <a:chExt cx="337402" cy="265150"/>
                </a:xfrm>
              </p:grpSpPr>
              <p:sp>
                <p:nvSpPr>
                  <p:cNvPr id="232" name="Rechte verbindingslijn 153"/>
                  <p:cNvSpPr/>
                  <p:nvPr/>
                </p:nvSpPr>
                <p:spPr>
                  <a:xfrm>
                    <a:off x="-1" y="-1"/>
                    <a:ext cx="337404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33" name="Rechte verbindingslijn 154"/>
                  <p:cNvSpPr/>
                  <p:nvPr/>
                </p:nvSpPr>
                <p:spPr>
                  <a:xfrm>
                    <a:off x="-1" y="265149"/>
                    <a:ext cx="337404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34" name="Rechte verbindingslijn 155"/>
                  <p:cNvSpPr/>
                  <p:nvPr/>
                </p:nvSpPr>
                <p:spPr>
                  <a:xfrm>
                    <a:off x="185508" y="198864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35" name="Rechte verbindingslijn 156"/>
                  <p:cNvSpPr/>
                  <p:nvPr/>
                </p:nvSpPr>
                <p:spPr>
                  <a:xfrm>
                    <a:off x="185508" y="132576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  <p:sp>
                <p:nvSpPr>
                  <p:cNvPr id="236" name="Rechte verbindingslijn 157"/>
                  <p:cNvSpPr/>
                  <p:nvPr/>
                </p:nvSpPr>
                <p:spPr>
                  <a:xfrm>
                    <a:off x="185508" y="66287"/>
                    <a:ext cx="151895" cy="1"/>
                  </a:xfrm>
                  <a:prstGeom prst="line">
                    <a:avLst/>
                  </a:prstGeom>
                  <a:solidFill>
                    <a:srgbClr val="FFFFFF"/>
                  </a:solidFill>
                  <a:ln w="25400" cap="flat">
                    <a:solidFill>
                      <a:srgbClr val="9D9FA1"/>
                    </a:solidFill>
                    <a:prstDash val="solid"/>
                    <a:round/>
                  </a:ln>
                  <a:effectLst/>
                </p:spPr>
                <p:txBody>
                  <a:bodyPr wrap="square" lIns="91439" tIns="91439" rIns="91439" bIns="91439" numCol="1" anchor="t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sz="3600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</a:p>
                </p:txBody>
              </p:sp>
            </p:grpSp>
            <p:sp>
              <p:nvSpPr>
                <p:cNvPr id="238" name="Pijl: rechts 152"/>
                <p:cNvSpPr/>
                <p:nvPr/>
              </p:nvSpPr>
              <p:spPr>
                <a:xfrm flipH="1">
                  <a:off x="100038" y="179138"/>
                  <a:ext cx="141353" cy="135805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defTabSz="1828800">
                    <a:spcBef>
                      <a:spcPts val="0"/>
                    </a:spcBef>
                    <a:defRPr b="1" sz="20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pPr>
                </a:p>
              </p:txBody>
            </p:sp>
          </p:grpSp>
        </p:grpSp>
      </p:grpSp>
      <p:grpSp>
        <p:nvGrpSpPr>
          <p:cNvPr id="293" name="INSTRUCTIE"/>
          <p:cNvGrpSpPr/>
          <p:nvPr/>
        </p:nvGrpSpPr>
        <p:grpSpPr>
          <a:xfrm>
            <a:off x="24755189" y="0"/>
            <a:ext cx="7386776" cy="10541292"/>
            <a:chOff x="0" y="0"/>
            <a:chExt cx="7386774" cy="10541291"/>
          </a:xfrm>
        </p:grpSpPr>
        <p:grpSp>
          <p:nvGrpSpPr>
            <p:cNvPr id="244" name="Rechthoek 77"/>
            <p:cNvGrpSpPr/>
            <p:nvPr/>
          </p:nvGrpSpPr>
          <p:grpSpPr>
            <a:xfrm>
              <a:off x="0" y="8885291"/>
              <a:ext cx="7187275" cy="1656001"/>
              <a:chOff x="0" y="117810"/>
              <a:chExt cx="7187274" cy="1656000"/>
            </a:xfrm>
          </p:grpSpPr>
          <p:sp>
            <p:nvSpPr>
              <p:cNvPr id="242" name="Rectangle"/>
              <p:cNvSpPr/>
              <p:nvPr/>
            </p:nvSpPr>
            <p:spPr>
              <a:xfrm>
                <a:off x="0" y="117810"/>
                <a:ext cx="7187275" cy="1656001"/>
              </a:xfrm>
              <a:prstGeom prst="rect">
                <a:avLst/>
              </a:prstGeom>
              <a:solidFill>
                <a:srgbClr val="ECECEC"/>
              </a:solidFill>
              <a:ln w="12700" cap="flat">
                <a:solidFill>
                  <a:srgbClr val="ECECEC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43" name="Meer weten? Ga naar de instructie dia ‘VIDEO INSTRUCTIES’. Deze vind je vooraan de presentatie of voeg je in via ‘Start’ &gt; ‘Nieuwe dia’"/>
              <p:cNvSpPr/>
              <p:nvPr/>
            </p:nvSpPr>
            <p:spPr>
              <a:xfrm>
                <a:off x="78349" y="945810"/>
                <a:ext cx="7030576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88000" tIns="288000" rIns="288000" bIns="288000" numCol="1" anchor="ctr">
                <a:sp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b="1" cap="all" sz="24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r>
                  <a:t>Meer weten?</a:t>
                </a:r>
                <a:br/>
                <a:r>
                  <a:rPr b="0" cap="none"/>
                  <a:t>Ga naar de instructie dia </a:t>
                </a:r>
                <a:r>
                  <a:rPr cap="none"/>
                  <a:t>‘VIDEO INSTRUCTIES’</a:t>
                </a:r>
                <a:r>
                  <a:rPr b="0" cap="none"/>
                  <a:t>.</a:t>
                </a:r>
                <a:br>
                  <a:rPr b="0" cap="none"/>
                </a:br>
                <a:r>
                  <a:rPr b="0" cap="none"/>
                  <a:t>Deze vind je vooraan de presentatie of voeg je in via </a:t>
                </a:r>
                <a:r>
                  <a:rPr b="0" cap="none" i="1"/>
                  <a:t>‘Start’</a:t>
                </a:r>
                <a:r>
                  <a:rPr b="0" cap="none"/>
                  <a:t> &gt; </a:t>
                </a:r>
                <a:r>
                  <a:rPr b="0" cap="none" i="1"/>
                  <a:t>‘Nieuwe dia’</a:t>
                </a:r>
              </a:p>
            </p:txBody>
          </p:sp>
        </p:grpSp>
        <p:grpSp>
          <p:nvGrpSpPr>
            <p:cNvPr id="247" name="Rechthoek 78"/>
            <p:cNvGrpSpPr/>
            <p:nvPr/>
          </p:nvGrpSpPr>
          <p:grpSpPr>
            <a:xfrm>
              <a:off x="544" y="0"/>
              <a:ext cx="7186183" cy="8881582"/>
              <a:chOff x="0" y="0"/>
              <a:chExt cx="7186182" cy="8881581"/>
            </a:xfrm>
          </p:grpSpPr>
          <p:sp>
            <p:nvSpPr>
              <p:cNvPr id="245" name="Rectangle"/>
              <p:cNvSpPr/>
              <p:nvPr/>
            </p:nvSpPr>
            <p:spPr>
              <a:xfrm>
                <a:off x="-1" y="0"/>
                <a:ext cx="7186184" cy="888158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ECECEC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360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46" name="Afbeelding invoegen/opmaken"/>
              <p:cNvSpPr/>
              <p:nvPr/>
            </p:nvSpPr>
            <p:spPr>
              <a:xfrm>
                <a:off x="78349" y="6350"/>
                <a:ext cx="7029484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88000" tIns="288000" rIns="288000" bIns="288000" numCol="1" anchor="t">
                <a:spAutoFit/>
              </a:bodyPr>
              <a:lstStyle>
                <a:lvl1pPr defTabSz="1828800">
                  <a:lnSpc>
                    <a:spcPct val="90000"/>
                  </a:lnSpc>
                  <a:spcBef>
                    <a:spcPts val="1200"/>
                  </a:spcBef>
                  <a:defRPr b="1" cap="all" sz="2800">
                    <a:solidFill>
                      <a:srgbClr val="0066B3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Afbeelding invoegen/opmaken</a:t>
                </a:r>
              </a:p>
            </p:txBody>
          </p:sp>
        </p:grpSp>
        <p:grpSp>
          <p:nvGrpSpPr>
            <p:cNvPr id="250" name="Ovaal 79"/>
            <p:cNvGrpSpPr/>
            <p:nvPr/>
          </p:nvGrpSpPr>
          <p:grpSpPr>
            <a:xfrm>
              <a:off x="365700" y="930647"/>
              <a:ext cx="1450001" cy="1450001"/>
              <a:chOff x="0" y="0"/>
              <a:chExt cx="1449999" cy="1449999"/>
            </a:xfrm>
          </p:grpSpPr>
          <p:sp>
            <p:nvSpPr>
              <p:cNvPr id="248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49" name="1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1</a:t>
                </a:r>
              </a:p>
            </p:txBody>
          </p:sp>
        </p:grpSp>
        <p:sp>
          <p:nvSpPr>
            <p:cNvPr id="251" name="Rechthoek 80"/>
            <p:cNvSpPr/>
            <p:nvPr/>
          </p:nvSpPr>
          <p:spPr>
            <a:xfrm>
              <a:off x="934044" y="930647"/>
              <a:ext cx="58893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defTabSz="1828800">
                <a:lnSpc>
                  <a:spcPct val="90000"/>
                </a:lnSpc>
                <a:spcBef>
                  <a:spcPts val="1200"/>
                </a:spcBef>
                <a:defRPr sz="24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Wanneer nodig, verwijder de bestaande afbeelding d.m.v. de </a:t>
              </a:r>
              <a:r>
                <a:rPr b="1"/>
                <a:t>‘Backspace toets’</a:t>
              </a:r>
              <a:r>
                <a:t>. Klik op het pictogram om een nieuwe afbeelding in te voegen </a:t>
              </a:r>
              <a:r>
                <a:rPr i="1"/>
                <a:t>(zie onderstaand voorbeeld)</a:t>
              </a:r>
              <a:r>
                <a:t>.</a:t>
              </a:r>
            </a:p>
          </p:txBody>
        </p:sp>
        <p:grpSp>
          <p:nvGrpSpPr>
            <p:cNvPr id="258" name="Groep 81"/>
            <p:cNvGrpSpPr/>
            <p:nvPr/>
          </p:nvGrpSpPr>
          <p:grpSpPr>
            <a:xfrm>
              <a:off x="940516" y="2462701"/>
              <a:ext cx="589579" cy="693354"/>
              <a:chOff x="0" y="0"/>
              <a:chExt cx="589578" cy="693353"/>
            </a:xfrm>
          </p:grpSpPr>
          <p:sp>
            <p:nvSpPr>
              <p:cNvPr id="252" name="Rechthoek 110"/>
              <p:cNvSpPr/>
              <p:nvPr/>
            </p:nvSpPr>
            <p:spPr>
              <a:xfrm>
                <a:off x="0" y="0"/>
                <a:ext cx="523256" cy="515615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solidFill>
                  <a:srgbClr val="818181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16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253" name="Ovaal 111"/>
              <p:cNvSpPr/>
              <p:nvPr/>
            </p:nvSpPr>
            <p:spPr>
              <a:xfrm>
                <a:off x="318774" y="65135"/>
                <a:ext cx="144377" cy="144377"/>
              </a:xfrm>
              <a:prstGeom prst="ellipse">
                <a:avLst/>
              </a:prstGeom>
              <a:solidFill>
                <a:srgbClr val="F1D8A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b="1" sz="16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254" name="Vrije vorm: vorm 112"/>
              <p:cNvSpPr/>
              <p:nvPr/>
            </p:nvSpPr>
            <p:spPr>
              <a:xfrm rot="2700000">
                <a:off x="65703" y="317124"/>
                <a:ext cx="341945" cy="299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645" y="1880"/>
                    </a:moveTo>
                    <a:cubicBezTo>
                      <a:pt x="2661" y="718"/>
                      <a:pt x="4065" y="0"/>
                      <a:pt x="5616" y="0"/>
                    </a:cubicBezTo>
                    <a:lnTo>
                      <a:pt x="21600" y="0"/>
                    </a:lnTo>
                    <a:lnTo>
                      <a:pt x="2704" y="21600"/>
                    </a:lnTo>
                    <a:lnTo>
                      <a:pt x="0" y="18510"/>
                    </a:lnTo>
                    <a:lnTo>
                      <a:pt x="0" y="6420"/>
                    </a:lnTo>
                    <a:cubicBezTo>
                      <a:pt x="0" y="4647"/>
                      <a:pt x="629" y="3042"/>
                      <a:pt x="1645" y="1880"/>
                    </a:cubicBezTo>
                    <a:close/>
                  </a:path>
                </a:pathLst>
              </a:custGeom>
              <a:solidFill>
                <a:srgbClr val="C9D8E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b="1" sz="16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255" name="Rechthoek: afgeronde hoeken 113"/>
              <p:cNvSpPr/>
              <p:nvPr/>
            </p:nvSpPr>
            <p:spPr>
              <a:xfrm>
                <a:off x="273178" y="291702"/>
                <a:ext cx="316401" cy="236978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 cap="flat">
                <a:solidFill>
                  <a:srgbClr val="8AADD0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lnSpc>
                    <a:spcPct val="90000"/>
                  </a:lnSpc>
                  <a:spcBef>
                    <a:spcPts val="1200"/>
                  </a:spcBef>
                  <a:defRPr sz="16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256" name="Rechte verbindingslijn 114"/>
              <p:cNvSpPr/>
              <p:nvPr/>
            </p:nvSpPr>
            <p:spPr>
              <a:xfrm>
                <a:off x="346899" y="623082"/>
                <a:ext cx="168957" cy="1"/>
              </a:xfrm>
              <a:prstGeom prst="line">
                <a:avLst/>
              </a:prstGeom>
              <a:solidFill>
                <a:srgbClr val="FFFFFF"/>
              </a:solidFill>
              <a:ln w="38100" cap="flat">
                <a:solidFill>
                  <a:srgbClr val="8AADD0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57" name="Rechte verbindingslijn 115"/>
              <p:cNvSpPr/>
              <p:nvPr/>
            </p:nvSpPr>
            <p:spPr>
              <a:xfrm flipH="1">
                <a:off x="430536" y="528679"/>
                <a:ext cx="843" cy="88393"/>
              </a:xfrm>
              <a:prstGeom prst="line">
                <a:avLst/>
              </a:prstGeom>
              <a:solidFill>
                <a:srgbClr val="FFFFFF"/>
              </a:solidFill>
              <a:ln w="38100" cap="flat">
                <a:solidFill>
                  <a:srgbClr val="8AADD0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</p:grpSp>
        <p:grpSp>
          <p:nvGrpSpPr>
            <p:cNvPr id="261" name="Ovaal 82"/>
            <p:cNvGrpSpPr/>
            <p:nvPr/>
          </p:nvGrpSpPr>
          <p:grpSpPr>
            <a:xfrm>
              <a:off x="365700" y="3459417"/>
              <a:ext cx="1450001" cy="1450001"/>
              <a:chOff x="0" y="0"/>
              <a:chExt cx="1449999" cy="1449999"/>
            </a:xfrm>
          </p:grpSpPr>
          <p:sp>
            <p:nvSpPr>
              <p:cNvPr id="259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60" name="2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2</a:t>
                </a:r>
              </a:p>
            </p:txBody>
          </p:sp>
        </p:grpSp>
        <p:sp>
          <p:nvSpPr>
            <p:cNvPr id="262" name="Rechthoek 83"/>
            <p:cNvSpPr/>
            <p:nvPr/>
          </p:nvSpPr>
          <p:spPr>
            <a:xfrm>
              <a:off x="934044" y="3459419"/>
              <a:ext cx="58893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defTabSz="1828800">
                <a:lnSpc>
                  <a:spcPct val="90000"/>
                </a:lnSpc>
                <a:spcBef>
                  <a:spcPts val="1200"/>
                </a:spcBef>
                <a:defRPr sz="24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Selecteer de gewenste afbeelding</a:t>
              </a:r>
              <a:br/>
              <a:r>
                <a:t>en klik op </a:t>
              </a:r>
              <a:r>
                <a:rPr b="1"/>
                <a:t>‘Invoegen’</a:t>
              </a:r>
              <a:r>
                <a:t>.</a:t>
              </a:r>
            </a:p>
          </p:txBody>
        </p:sp>
        <p:grpSp>
          <p:nvGrpSpPr>
            <p:cNvPr id="268" name="Groep 84"/>
            <p:cNvGrpSpPr/>
            <p:nvPr/>
          </p:nvGrpSpPr>
          <p:grpSpPr>
            <a:xfrm>
              <a:off x="950236" y="4328569"/>
              <a:ext cx="1651001" cy="419101"/>
              <a:chOff x="0" y="0"/>
              <a:chExt cx="1651000" cy="419100"/>
            </a:xfrm>
          </p:grpSpPr>
          <p:grpSp>
            <p:nvGrpSpPr>
              <p:cNvPr id="265" name="Rechthoek 107"/>
              <p:cNvGrpSpPr/>
              <p:nvPr/>
            </p:nvGrpSpPr>
            <p:grpSpPr>
              <a:xfrm>
                <a:off x="0" y="0"/>
                <a:ext cx="1651000" cy="419100"/>
                <a:chOff x="0" y="0"/>
                <a:chExt cx="1651000" cy="419100"/>
              </a:xfrm>
            </p:grpSpPr>
            <p:sp>
              <p:nvSpPr>
                <p:cNvPr id="263" name="Rectangle"/>
                <p:cNvSpPr/>
                <p:nvPr/>
              </p:nvSpPr>
              <p:spPr>
                <a:xfrm>
                  <a:off x="0" y="0"/>
                  <a:ext cx="1651000" cy="419100"/>
                </a:xfrm>
                <a:prstGeom prst="rect">
                  <a:avLst/>
                </a:prstGeom>
                <a:solidFill>
                  <a:srgbClr val="E5F1FB"/>
                </a:solidFill>
                <a:ln w="25400" cap="flat">
                  <a:solidFill>
                    <a:srgbClr val="0B7ED9"/>
                  </a:solidFill>
                  <a:prstDash val="solid"/>
                  <a:miter lim="8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 defTabSz="1828800">
                    <a:lnSpc>
                      <a:spcPct val="90000"/>
                    </a:lnSpc>
                    <a:spcBef>
                      <a:spcPts val="1200"/>
                    </a:spcBef>
                    <a:defRPr sz="360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pPr>
                </a:p>
              </p:txBody>
            </p:sp>
            <p:sp>
              <p:nvSpPr>
                <p:cNvPr id="264" name="Invoegen"/>
                <p:cNvSpPr/>
                <p:nvPr/>
              </p:nvSpPr>
              <p:spPr>
                <a:xfrm>
                  <a:off x="228699" y="209550"/>
                  <a:ext cx="1409601" cy="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0" fill="norm" stroke="1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val="1"/>
                  </a:ext>
                </a:extLst>
              </p:spPr>
              <p:txBody>
                <a:bodyPr wrap="square" lIns="0" tIns="0" rIns="0" bIns="0" numCol="1" anchor="ctr">
                  <a:spAutoFit/>
                </a:bodyPr>
                <a:lstStyle>
                  <a:lvl1pPr defTabSz="1828800">
                    <a:lnSpc>
                      <a:spcPct val="90000"/>
                    </a:lnSpc>
                    <a:spcBef>
                      <a:spcPts val="1200"/>
                    </a:spcBef>
                    <a:defRPr sz="1800">
                      <a:solidFill>
                        <a:srgbClr val="211F26"/>
                      </a:solidFill>
                      <a:latin typeface="Calibri"/>
                      <a:ea typeface="Calibri"/>
                      <a:cs typeface="Calibri"/>
                      <a:sym typeface="Calibri"/>
                    </a:defRPr>
                  </a:lvl1pPr>
                </a:lstStyle>
                <a:p>
                  <a:pPr/>
                  <a:r>
                    <a:t>Invoegen</a:t>
                  </a:r>
                </a:p>
              </p:txBody>
            </p:sp>
          </p:grpSp>
          <p:sp>
            <p:nvSpPr>
              <p:cNvPr id="266" name="Rechte verbindingslijn 108"/>
              <p:cNvSpPr/>
              <p:nvPr/>
            </p:nvSpPr>
            <p:spPr>
              <a:xfrm>
                <a:off x="1301289" y="64799"/>
                <a:ext cx="1" cy="285435"/>
              </a:xfrm>
              <a:prstGeom prst="line">
                <a:avLst/>
              </a:prstGeom>
              <a:noFill/>
              <a:ln w="3175" cap="flat">
                <a:solidFill>
                  <a:srgbClr val="44546A"/>
                </a:solidFill>
                <a:prstDash val="solid"/>
                <a:round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67" name="Gelijkbenige driehoek 109"/>
              <p:cNvSpPr/>
              <p:nvPr/>
            </p:nvSpPr>
            <p:spPr>
              <a:xfrm rot="10800000">
                <a:off x="1382930" y="168108"/>
                <a:ext cx="173732" cy="102294"/>
              </a:xfrm>
              <a:prstGeom prst="triangle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b="1" sz="18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</p:grpSp>
        <p:grpSp>
          <p:nvGrpSpPr>
            <p:cNvPr id="271" name="Ovaal 85"/>
            <p:cNvGrpSpPr/>
            <p:nvPr/>
          </p:nvGrpSpPr>
          <p:grpSpPr>
            <a:xfrm>
              <a:off x="365700" y="5106717"/>
              <a:ext cx="1450001" cy="1450001"/>
              <a:chOff x="0" y="0"/>
              <a:chExt cx="1449999" cy="1449999"/>
            </a:xfrm>
          </p:grpSpPr>
          <p:sp>
            <p:nvSpPr>
              <p:cNvPr id="269" name="Circle"/>
              <p:cNvSpPr/>
              <p:nvPr/>
            </p:nvSpPr>
            <p:spPr>
              <a:xfrm>
                <a:off x="0" y="0"/>
                <a:ext cx="360000" cy="360000"/>
              </a:xfrm>
              <a:prstGeom prst="ellipse">
                <a:avLst/>
              </a:prstGeom>
              <a:solidFill>
                <a:srgbClr val="0066B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spcBef>
                    <a:spcPts val="0"/>
                  </a:spcBef>
                  <a:defRPr sz="3600">
                    <a:latin typeface="Arial"/>
                    <a:ea typeface="Arial"/>
                    <a:cs typeface="Arial"/>
                    <a:sym typeface="Arial"/>
                  </a:defRPr>
                </a:pPr>
              </a:p>
            </p:txBody>
          </p:sp>
          <p:sp>
            <p:nvSpPr>
              <p:cNvPr id="270" name="3"/>
              <p:cNvSpPr/>
              <p:nvPr/>
            </p:nvSpPr>
            <p:spPr>
              <a:xfrm>
                <a:off x="179999" y="17999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0" tIns="0" rIns="0" bIns="0" numCol="1" anchor="ctr">
                <a:spAutoFit/>
              </a:bodyPr>
              <a:lstStyle>
                <a:lvl1pPr algn="ctr" defTabSz="1828800">
                  <a:spcBef>
                    <a:spcPts val="0"/>
                  </a:spcBef>
                  <a:defRPr b="1" sz="20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3</a:t>
                </a:r>
              </a:p>
            </p:txBody>
          </p:sp>
        </p:grpSp>
        <p:sp>
          <p:nvSpPr>
            <p:cNvPr id="272" name="Rechthoek 86"/>
            <p:cNvSpPr/>
            <p:nvPr/>
          </p:nvSpPr>
          <p:spPr>
            <a:xfrm>
              <a:off x="934044" y="5106720"/>
              <a:ext cx="5889365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defTabSz="1828800">
                <a:lnSpc>
                  <a:spcPct val="90000"/>
                </a:lnSpc>
                <a:spcBef>
                  <a:spcPts val="1200"/>
                </a:spcBef>
                <a:defRPr sz="2400">
                  <a:latin typeface="Calibri"/>
                  <a:ea typeface="Calibri"/>
                  <a:cs typeface="Calibri"/>
                  <a:sym typeface="Calibri"/>
                </a:defRPr>
              </a:pPr>
              <a:r>
                <a:t>Om de afbeelding te schalen of bij te snijden, ga naar de tab </a:t>
              </a:r>
              <a:r>
                <a:rPr b="1"/>
                <a:t>‘Hulpmiddelen voor afbeeldingen - Opmaak’</a:t>
              </a:r>
              <a:r>
                <a:t> en klik op de knop </a:t>
              </a:r>
              <a:r>
                <a:rPr b="1"/>
                <a:t>‘Bijsnijden’</a:t>
              </a:r>
              <a:r>
                <a:t>. Schaal met de bolletjes de afbeelding en met de hoekjes het afbeeldingskader.</a:t>
              </a:r>
            </a:p>
          </p:txBody>
        </p:sp>
        <p:grpSp>
          <p:nvGrpSpPr>
            <p:cNvPr id="289" name="Groep 87"/>
            <p:cNvGrpSpPr/>
            <p:nvPr/>
          </p:nvGrpSpPr>
          <p:grpSpPr>
            <a:xfrm>
              <a:off x="756286" y="7287483"/>
              <a:ext cx="1244567" cy="1225841"/>
              <a:chOff x="0" y="0"/>
              <a:chExt cx="1244565" cy="1225839"/>
            </a:xfrm>
          </p:grpSpPr>
          <p:grpSp>
            <p:nvGrpSpPr>
              <p:cNvPr id="286" name="Groep 91"/>
              <p:cNvGrpSpPr/>
              <p:nvPr/>
            </p:nvGrpSpPr>
            <p:grpSpPr>
              <a:xfrm>
                <a:off x="254361" y="-1"/>
                <a:ext cx="772192" cy="741308"/>
                <a:chOff x="0" y="0"/>
                <a:chExt cx="772190" cy="741306"/>
              </a:xfrm>
            </p:grpSpPr>
            <p:grpSp>
              <p:nvGrpSpPr>
                <p:cNvPr id="279" name="Groep 94"/>
                <p:cNvGrpSpPr/>
                <p:nvPr/>
              </p:nvGrpSpPr>
              <p:grpSpPr>
                <a:xfrm>
                  <a:off x="0" y="-1"/>
                  <a:ext cx="682604" cy="654764"/>
                  <a:chOff x="0" y="0"/>
                  <a:chExt cx="682603" cy="654762"/>
                </a:xfrm>
              </p:grpSpPr>
              <p:grpSp>
                <p:nvGrpSpPr>
                  <p:cNvPr id="276" name="Groep 101"/>
                  <p:cNvGrpSpPr/>
                  <p:nvPr/>
                </p:nvGrpSpPr>
                <p:grpSpPr>
                  <a:xfrm>
                    <a:off x="-1" y="-1"/>
                    <a:ext cx="682605" cy="654764"/>
                    <a:chOff x="0" y="0"/>
                    <a:chExt cx="682603" cy="654762"/>
                  </a:xfrm>
                </p:grpSpPr>
                <p:sp>
                  <p:nvSpPr>
                    <p:cNvPr id="273" name="Rechthoek 104"/>
                    <p:cNvSpPr/>
                    <p:nvPr/>
                  </p:nvSpPr>
                  <p:spPr>
                    <a:xfrm>
                      <a:off x="7" y="-1"/>
                      <a:ext cx="682597" cy="654764"/>
                    </a:xfrm>
                    <a:prstGeom prst="rect">
                      <a:avLst/>
                    </a:prstGeom>
                    <a:noFill/>
                    <a:ln w="25400" cap="flat">
                      <a:solidFill>
                        <a:srgbClr val="818181"/>
                      </a:solidFill>
                      <a:prstDash val="dash"/>
                      <a:miter lim="8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defTabSz="1828800">
                        <a:lnSpc>
                          <a:spcPct val="90000"/>
                        </a:lnSpc>
                        <a:spcBef>
                          <a:spcPts val="1200"/>
                        </a:spcBef>
                        <a:defRPr sz="1600">
                          <a:solidFill>
                            <a:srgbClr val="211F2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</a:p>
                  </p:txBody>
                </p:sp>
                <p:sp>
                  <p:nvSpPr>
                    <p:cNvPr id="274" name="Rechthoek 105"/>
                    <p:cNvSpPr/>
                    <p:nvPr/>
                  </p:nvSpPr>
                  <p:spPr>
                    <a:xfrm>
                      <a:off x="-1" y="-1"/>
                      <a:ext cx="402303" cy="396426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5400" cap="flat">
                      <a:solidFill>
                        <a:srgbClr val="818181"/>
                      </a:solidFill>
                      <a:prstDash val="solid"/>
                      <a:miter lim="8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defTabSz="1828800">
                        <a:lnSpc>
                          <a:spcPct val="90000"/>
                        </a:lnSpc>
                        <a:spcBef>
                          <a:spcPts val="1200"/>
                        </a:spcBef>
                        <a:defRPr sz="1600">
                          <a:solidFill>
                            <a:srgbClr val="211F2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</a:p>
                  </p:txBody>
                </p:sp>
                <p:sp>
                  <p:nvSpPr>
                    <p:cNvPr id="275" name="Ovaal 106"/>
                    <p:cNvSpPr/>
                    <p:nvPr/>
                  </p:nvSpPr>
                  <p:spPr>
                    <a:xfrm>
                      <a:off x="245086" y="50079"/>
                      <a:ext cx="111005" cy="111005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39" tIns="91439" rIns="91439" bIns="91439" numCol="1" anchor="ctr">
                      <a:noAutofit/>
                    </a:bodyPr>
                    <a:lstStyle/>
                    <a:p>
                      <a:pPr defTabSz="1828800">
                        <a:spcBef>
                          <a:spcPts val="0"/>
                        </a:spcBef>
                        <a:defRPr b="1" sz="2000">
                          <a:solidFill>
                            <a:srgbClr val="211F2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</a:p>
                  </p:txBody>
                </p:sp>
              </p:grpSp>
              <p:pic>
                <p:nvPicPr>
                  <p:cNvPr id="277" name="Afbeelding 102" descr="Afbeelding 102"/>
                  <p:cNvPicPr>
                    <a:picLocks noChangeAspect="1"/>
                  </p:cNvPicPr>
                  <p:nvPr/>
                </p:nvPicPr>
                <p:blipFill>
                  <a:blip r:embed="rId3">
                    <a:extLst/>
                  </a:blip>
                  <a:stretch>
                    <a:fillRect/>
                  </a:stretch>
                </p:blipFill>
                <p:spPr>
                  <a:xfrm>
                    <a:off x="19051" y="161275"/>
                    <a:ext cx="266585" cy="215615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  <p:pic>
                <p:nvPicPr>
                  <p:cNvPr id="278" name="Afbeelding 103" descr="Afbeelding 103"/>
                  <p:cNvPicPr>
                    <a:picLocks noChangeAspect="1"/>
                  </p:cNvPicPr>
                  <p:nvPr/>
                </p:nvPicPr>
                <p:blipFill>
                  <a:blip r:embed="rId3"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24080" y="198601"/>
                    <a:ext cx="266585" cy="171336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</p:grpSp>
            <p:grpSp>
              <p:nvGrpSpPr>
                <p:cNvPr id="282" name="Groep 95"/>
                <p:cNvGrpSpPr/>
                <p:nvPr/>
              </p:nvGrpSpPr>
              <p:grpSpPr>
                <a:xfrm>
                  <a:off x="531166" y="499220"/>
                  <a:ext cx="241025" cy="242087"/>
                  <a:chOff x="0" y="0"/>
                  <a:chExt cx="241023" cy="242085"/>
                </a:xfrm>
              </p:grpSpPr>
              <p:sp>
                <p:nvSpPr>
                  <p:cNvPr id="280" name="Rechthoek 99"/>
                  <p:cNvSpPr/>
                  <p:nvPr/>
                </p:nvSpPr>
                <p:spPr>
                  <a:xfrm>
                    <a:off x="0" y="-1"/>
                    <a:ext cx="241024" cy="46923"/>
                  </a:xfrm>
                  <a:prstGeom prst="rect">
                    <a:avLst/>
                  </a:prstGeom>
                  <a:solidFill>
                    <a:srgbClr val="81818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b="1" sz="2000">
                        <a:solidFill>
                          <a:srgbClr val="211F26"/>
                        </a:solidFill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</a:p>
                </p:txBody>
              </p:sp>
              <p:sp>
                <p:nvSpPr>
                  <p:cNvPr id="281" name="Rechthoek 100"/>
                  <p:cNvSpPr/>
                  <p:nvPr/>
                </p:nvSpPr>
                <p:spPr>
                  <a:xfrm rot="5400000">
                    <a:off x="-97051" y="98112"/>
                    <a:ext cx="241025" cy="46923"/>
                  </a:xfrm>
                  <a:prstGeom prst="rect">
                    <a:avLst/>
                  </a:prstGeom>
                  <a:solidFill>
                    <a:srgbClr val="81818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b="1" sz="2000">
                        <a:solidFill>
                          <a:srgbClr val="211F26"/>
                        </a:solidFill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</a:p>
                </p:txBody>
              </p:sp>
            </p:grpSp>
            <p:grpSp>
              <p:nvGrpSpPr>
                <p:cNvPr id="285" name="Groep 96"/>
                <p:cNvGrpSpPr/>
                <p:nvPr/>
              </p:nvGrpSpPr>
              <p:grpSpPr>
                <a:xfrm>
                  <a:off x="461562" y="433715"/>
                  <a:ext cx="241025" cy="242086"/>
                  <a:chOff x="0" y="0"/>
                  <a:chExt cx="241023" cy="242085"/>
                </a:xfrm>
              </p:grpSpPr>
              <p:sp>
                <p:nvSpPr>
                  <p:cNvPr id="283" name="Rechthoek 97"/>
                  <p:cNvSpPr/>
                  <p:nvPr/>
                </p:nvSpPr>
                <p:spPr>
                  <a:xfrm rot="10800000">
                    <a:off x="0" y="195163"/>
                    <a:ext cx="241024" cy="46923"/>
                  </a:xfrm>
                  <a:prstGeom prst="rect">
                    <a:avLst/>
                  </a:prstGeom>
                  <a:solidFill>
                    <a:srgbClr val="81818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b="1" sz="2000">
                        <a:solidFill>
                          <a:srgbClr val="211F26"/>
                        </a:solidFill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</a:p>
                </p:txBody>
              </p:sp>
              <p:sp>
                <p:nvSpPr>
                  <p:cNvPr id="284" name="Rechthoek 98"/>
                  <p:cNvSpPr/>
                  <p:nvPr/>
                </p:nvSpPr>
                <p:spPr>
                  <a:xfrm rot="16200000">
                    <a:off x="97050" y="97050"/>
                    <a:ext cx="241025" cy="46923"/>
                  </a:xfrm>
                  <a:prstGeom prst="rect">
                    <a:avLst/>
                  </a:prstGeom>
                  <a:solidFill>
                    <a:srgbClr val="81818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pPr defTabSz="1828800">
                      <a:spcBef>
                        <a:spcPts val="0"/>
                      </a:spcBef>
                      <a:defRPr b="1" sz="2000">
                        <a:solidFill>
                          <a:srgbClr val="211F26"/>
                        </a:solidFill>
                        <a:latin typeface="Calibri"/>
                        <a:ea typeface="Calibri"/>
                        <a:cs typeface="Calibri"/>
                        <a:sym typeface="Calibri"/>
                      </a:defRPr>
                    </a:pPr>
                  </a:p>
                </p:txBody>
              </p:sp>
            </p:grpSp>
          </p:grpSp>
          <p:sp>
            <p:nvSpPr>
              <p:cNvPr id="287" name="Rechthoek 92"/>
              <p:cNvSpPr/>
              <p:nvPr/>
            </p:nvSpPr>
            <p:spPr>
              <a:xfrm>
                <a:off x="0" y="937578"/>
                <a:ext cx="1244566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0" tIns="0" rIns="0" bIns="0" numCol="1" anchor="ctr">
                <a:spAutoFit/>
              </a:bodyPr>
              <a:lstStyle>
                <a:lvl1pPr algn="ctr" defTabSz="1828800">
                  <a:lnSpc>
                    <a:spcPct val="90000"/>
                  </a:lnSpc>
                  <a:spcBef>
                    <a:spcPts val="1200"/>
                  </a:spcBef>
                  <a:defRPr sz="18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</a:lstStyle>
              <a:p>
                <a:pPr/>
                <a:r>
                  <a:t>Bijsnijden</a:t>
                </a:r>
              </a:p>
            </p:txBody>
          </p:sp>
          <p:sp>
            <p:nvSpPr>
              <p:cNvPr id="288" name="Gelijkbenige driehoek 93"/>
              <p:cNvSpPr/>
              <p:nvPr/>
            </p:nvSpPr>
            <p:spPr>
              <a:xfrm rot="10800000">
                <a:off x="550491" y="1141299"/>
                <a:ext cx="143581" cy="84541"/>
              </a:xfrm>
              <a:prstGeom prst="triangle">
                <a:avLst/>
              </a:prstGeom>
              <a:solidFill>
                <a:srgbClr val="81818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b="1" sz="20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</p:grpSp>
        <p:grpSp>
          <p:nvGrpSpPr>
            <p:cNvPr id="292" name="ICOON_info"/>
            <p:cNvGrpSpPr/>
            <p:nvPr/>
          </p:nvGrpSpPr>
          <p:grpSpPr>
            <a:xfrm>
              <a:off x="6819402" y="8543194"/>
              <a:ext cx="567373" cy="567373"/>
              <a:chOff x="0" y="0"/>
              <a:chExt cx="567372" cy="567372"/>
            </a:xfrm>
          </p:grpSpPr>
          <p:sp>
            <p:nvSpPr>
              <p:cNvPr id="290" name="Ovaal 89"/>
              <p:cNvSpPr/>
              <p:nvPr/>
            </p:nvSpPr>
            <p:spPr>
              <a:xfrm>
                <a:off x="40053" y="38931"/>
                <a:ext cx="489505" cy="489505"/>
              </a:xfrm>
              <a:prstGeom prst="ellipse">
                <a:avLst/>
              </a:prstGeom>
              <a:solidFill>
                <a:srgbClr val="211F2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 defTabSz="1828800">
                  <a:lnSpc>
                    <a:spcPct val="90000"/>
                  </a:lnSpc>
                  <a:spcBef>
                    <a:spcPts val="1200"/>
                  </a:spcBef>
                  <a:defRPr cap="all" sz="32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  <p:sp>
            <p:nvSpPr>
              <p:cNvPr id="291" name="Graphic 163"/>
              <p:cNvSpPr/>
              <p:nvPr/>
            </p:nvSpPr>
            <p:spPr>
              <a:xfrm>
                <a:off x="-1" y="-1"/>
                <a:ext cx="567373" cy="567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0800" y="0"/>
                    </a:moveTo>
                    <a:cubicBezTo>
                      <a:pt x="4832" y="0"/>
                      <a:pt x="0" y="4832"/>
                      <a:pt x="0" y="10800"/>
                    </a:cubicBezTo>
                    <a:cubicBezTo>
                      <a:pt x="0" y="16768"/>
                      <a:pt x="4832" y="21600"/>
                      <a:pt x="10800" y="21600"/>
                    </a:cubicBezTo>
                    <a:cubicBezTo>
                      <a:pt x="16768" y="21600"/>
                      <a:pt x="21600" y="16768"/>
                      <a:pt x="21600" y="10800"/>
                    </a:cubicBezTo>
                    <a:cubicBezTo>
                      <a:pt x="21600" y="4832"/>
                      <a:pt x="16768" y="0"/>
                      <a:pt x="10800" y="0"/>
                    </a:cubicBezTo>
                    <a:close/>
                    <a:moveTo>
                      <a:pt x="10232" y="2842"/>
                    </a:moveTo>
                    <a:cubicBezTo>
                      <a:pt x="11027" y="2842"/>
                      <a:pt x="11653" y="3467"/>
                      <a:pt x="11653" y="4263"/>
                    </a:cubicBezTo>
                    <a:cubicBezTo>
                      <a:pt x="11653" y="5059"/>
                      <a:pt x="11027" y="5684"/>
                      <a:pt x="10232" y="5684"/>
                    </a:cubicBezTo>
                    <a:cubicBezTo>
                      <a:pt x="9436" y="5684"/>
                      <a:pt x="8811" y="5059"/>
                      <a:pt x="8811" y="4263"/>
                    </a:cubicBezTo>
                    <a:cubicBezTo>
                      <a:pt x="8811" y="3467"/>
                      <a:pt x="9436" y="2842"/>
                      <a:pt x="10232" y="2842"/>
                    </a:cubicBezTo>
                    <a:close/>
                    <a:moveTo>
                      <a:pt x="13642" y="18758"/>
                    </a:moveTo>
                    <a:lnTo>
                      <a:pt x="7958" y="18758"/>
                    </a:lnTo>
                    <a:lnTo>
                      <a:pt x="7958" y="17053"/>
                    </a:lnTo>
                    <a:lnTo>
                      <a:pt x="9947" y="17053"/>
                    </a:lnTo>
                    <a:lnTo>
                      <a:pt x="9947" y="8526"/>
                    </a:lnTo>
                    <a:lnTo>
                      <a:pt x="8242" y="8526"/>
                    </a:lnTo>
                    <a:lnTo>
                      <a:pt x="8242" y="6821"/>
                    </a:lnTo>
                    <a:lnTo>
                      <a:pt x="11653" y="6821"/>
                    </a:lnTo>
                    <a:lnTo>
                      <a:pt x="11653" y="17053"/>
                    </a:lnTo>
                    <a:lnTo>
                      <a:pt x="13642" y="17053"/>
                    </a:lnTo>
                    <a:lnTo>
                      <a:pt x="13642" y="18758"/>
                    </a:lnTo>
                    <a:close/>
                  </a:path>
                </a:pathLst>
              </a:custGeom>
              <a:solidFill>
                <a:srgbClr val="1FF52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defTabSz="1828800">
                  <a:spcBef>
                    <a:spcPts val="0"/>
                  </a:spcBef>
                  <a:defRPr sz="4000">
                    <a:solidFill>
                      <a:srgbClr val="211F26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</a:p>
            </p:txBody>
          </p:sp>
        </p:grpSp>
      </p:grpSp>
      <p:sp>
        <p:nvSpPr>
          <p:cNvPr id="294" name="Tijdelijke aanduiding voor afbeelding 13"/>
          <p:cNvSpPr/>
          <p:nvPr>
            <p:ph type="pic" sz="half" idx="21"/>
          </p:nvPr>
        </p:nvSpPr>
        <p:spPr>
          <a:xfrm>
            <a:off x="16293467" y="-1"/>
            <a:ext cx="8090533" cy="1220787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95" name="Titelmax. 2 regels"/>
          <p:cNvSpPr txBox="1"/>
          <p:nvPr>
            <p:ph type="title" hasCustomPrompt="1"/>
          </p:nvPr>
        </p:nvSpPr>
        <p:spPr>
          <a:xfrm>
            <a:off x="1069974" y="1089536"/>
            <a:ext cx="14100566" cy="1418205"/>
          </a:xfrm>
          <a:prstGeom prst="rect">
            <a:avLst/>
          </a:prstGeom>
        </p:spPr>
        <p:txBody>
          <a:bodyPr lIns="0" tIns="0" rIns="0" bIns="0" anchor="b"/>
          <a:lstStyle>
            <a:lvl1pPr algn="l" defTabSz="1828800">
              <a:lnSpc>
                <a:spcPts val="6400"/>
              </a:lnSpc>
              <a:defRPr sz="6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Titelmax. 2 regels</a:t>
            </a:r>
          </a:p>
        </p:txBody>
      </p:sp>
      <p:sp>
        <p:nvSpPr>
          <p:cNvPr id="296" name="Body Level One…"/>
          <p:cNvSpPr txBox="1"/>
          <p:nvPr>
            <p:ph type="body" sz="half" idx="1" hasCustomPrompt="1"/>
          </p:nvPr>
        </p:nvSpPr>
        <p:spPr>
          <a:xfrm>
            <a:off x="1069974" y="3587750"/>
            <a:ext cx="14073774" cy="8620129"/>
          </a:xfrm>
          <a:prstGeom prst="rect">
            <a:avLst/>
          </a:prstGeom>
        </p:spPr>
        <p:txBody>
          <a:bodyPr lIns="0" tIns="0" rIns="0" bIns="0" anchor="t"/>
          <a:lstStyle>
            <a:lvl1pPr marL="527050" indent="-527050" defTabSz="1828800"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defRPr sz="2800">
                <a:latin typeface="Arial"/>
                <a:ea typeface="Arial"/>
                <a:cs typeface="Arial"/>
                <a:sym typeface="Arial"/>
              </a:defRPr>
            </a:lvl1pPr>
            <a:lvl2pPr marL="835025" indent="-571500" defTabSz="1828800">
              <a:spcBef>
                <a:spcPts val="1200"/>
              </a:spcBef>
              <a:buClr>
                <a:srgbClr val="000000"/>
              </a:buClr>
              <a:buSzPct val="100000"/>
              <a:buFont typeface="Arial"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marL="0" indent="0" defTabSz="1828800">
              <a:spcBef>
                <a:spcPts val="1200"/>
              </a:spcBef>
              <a:buClr>
                <a:srgbClr val="000000"/>
              </a:buClr>
              <a:buSzTx/>
              <a:buFont typeface="Arial"/>
              <a:buNone/>
              <a:defRPr sz="2800">
                <a:latin typeface="Arial"/>
                <a:ea typeface="Arial"/>
                <a:cs typeface="Arial"/>
                <a:sym typeface="Arial"/>
              </a:defRPr>
            </a:lvl3pPr>
            <a:lvl4pPr marL="0" indent="0" defTabSz="1828800">
              <a:spcBef>
                <a:spcPts val="1200"/>
              </a:spcBef>
              <a:buClr>
                <a:srgbClr val="000000"/>
              </a:buClr>
              <a:buSzTx/>
              <a:buFont typeface="Arial"/>
              <a:buNone/>
              <a:defRPr sz="2800">
                <a:latin typeface="Arial"/>
                <a:ea typeface="Arial"/>
                <a:cs typeface="Arial"/>
                <a:sym typeface="Arial"/>
              </a:defRPr>
            </a:lvl4pPr>
            <a:lvl5pPr marL="0" indent="0" defTabSz="1828800">
              <a:spcBef>
                <a:spcPts val="1200"/>
              </a:spcBef>
              <a:buClr>
                <a:srgbClr val="000000"/>
              </a:buClr>
              <a:buSzTx/>
              <a:buFont typeface="Arial"/>
              <a:buNone/>
              <a:defRPr sz="28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Bullet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97" name="Slide Number"/>
          <p:cNvSpPr txBox="1"/>
          <p:nvPr>
            <p:ph type="sldNum" sz="quarter" idx="2"/>
          </p:nvPr>
        </p:nvSpPr>
        <p:spPr>
          <a:xfrm>
            <a:off x="1094968" y="12792236"/>
            <a:ext cx="295226" cy="283791"/>
          </a:xfrm>
          <a:prstGeom prst="rect">
            <a:avLst/>
          </a:prstGeom>
        </p:spPr>
        <p:txBody>
          <a:bodyPr lIns="0" tIns="0" rIns="0" bIns="0" anchor="ctr"/>
          <a:lstStyle>
            <a:lvl1pPr algn="l" defTabSz="1828800">
              <a:defRPr sz="2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298" name="- INFO"/>
          <p:cNvSpPr txBox="1"/>
          <p:nvPr/>
        </p:nvSpPr>
        <p:spPr>
          <a:xfrm>
            <a:off x="0" y="-642910"/>
            <a:ext cx="24358600" cy="3947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defTabSz="1828800">
              <a:spcBef>
                <a:spcPts val="0"/>
              </a:spcBef>
              <a:defRPr b="1" sz="2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Tekst + Beeld 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/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/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/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6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5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stijnoomes.com/homepage/contact-me/" TargetMode="External"/><Relationship Id="rId3" Type="http://schemas.openxmlformats.org/officeDocument/2006/relationships/hyperlink" Target="mailto:a.h.j.oomes@hva.nl" TargetMode="Externa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g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tif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tif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kaart.edugis.nl" TargetMode="Externa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kaart.edugis.nl/" TargetMode="External"/><Relationship Id="rId3" Type="http://schemas.openxmlformats.org/officeDocument/2006/relationships/hyperlink" Target="https://kaart.edugis.nl/v2/" TargetMode="External"/><Relationship Id="rId4" Type="http://schemas.openxmlformats.org/officeDocument/2006/relationships/hyperlink" Target="https://kaart.edugis.nl/v2/mapbox.html" TargetMode="Externa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en.wikipedia.org/wiki/GeoJSON" TargetMode="Externa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s://youtube.com/playlist?list=PLGaFD1xPQgsQY0dNRXKd-Dt1Fg0QF4O4M&amp;si=JHjUvYald4DVA1uf" TargetMode="External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skool.com/amsterdam-geo-walk-2815" TargetMode="Externa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4.png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Ruimtelijke Informatie…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Ruimtelijke Informatie</a:t>
            </a:r>
          </a:p>
          <a:p>
            <a:pPr/>
            <a:r>
              <a:t>College 6 - Satellieten </a:t>
            </a:r>
          </a:p>
        </p:txBody>
      </p:sp>
      <p:sp>
        <p:nvSpPr>
          <p:cNvPr id="308" name="Stijn Oomes…"/>
          <p:cNvSpPr txBox="1"/>
          <p:nvPr>
            <p:ph type="subTitle" sz="half" idx="1"/>
          </p:nvPr>
        </p:nvSpPr>
        <p:spPr>
          <a:xfrm>
            <a:off x="1778000" y="8242300"/>
            <a:ext cx="20828000" cy="3861396"/>
          </a:xfrm>
          <a:prstGeom prst="rect">
            <a:avLst/>
          </a:prstGeom>
        </p:spPr>
        <p:txBody>
          <a:bodyPr/>
          <a:lstStyle/>
          <a:p>
            <a:pPr/>
            <a:r>
              <a:rPr u="sng">
                <a:hlinkClick r:id="rId2" invalidUrl="" action="" tgtFrame="" tooltip="" history="1" highlightClick="0" endSnd="0"/>
              </a:rPr>
              <a:t>Stijn Oomes</a:t>
            </a:r>
          </a:p>
          <a:p>
            <a:pPr/>
            <a:r>
              <a:rPr u="sng">
                <a:hlinkClick r:id="rId3" invalidUrl="" action="" tgtFrame="" tooltip="" history="1" highlightClick="0" endSnd="0"/>
              </a:rPr>
              <a:t>a.h.j.oomes@hva.nl</a:t>
            </a:r>
          </a:p>
          <a:p>
            <a:pPr/>
          </a:p>
          <a:p>
            <a:pPr/>
            <a:r>
              <a:t>vrijdag 10 oktober 2025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amera’s en andere sensor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Camera’s en andere sensoren</a:t>
            </a:r>
          </a:p>
        </p:txBody>
      </p:sp>
      <p:sp>
        <p:nvSpPr>
          <p:cNvPr id="339" name="camera’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03250" indent="-603250" defTabSz="784225">
              <a:spcBef>
                <a:spcPts val="5600"/>
              </a:spcBef>
              <a:defRPr sz="4560"/>
            </a:pPr>
            <a:r>
              <a:t>camera’s</a:t>
            </a:r>
          </a:p>
          <a:p>
            <a:pPr lvl="2" marL="1809750" indent="-603250" defTabSz="784225">
              <a:spcBef>
                <a:spcPts val="5600"/>
              </a:spcBef>
              <a:defRPr sz="4560"/>
            </a:pPr>
            <a:r>
              <a:t>zichtbaar licht</a:t>
            </a:r>
          </a:p>
          <a:p>
            <a:pPr lvl="2" marL="1809750" indent="-603250" defTabSz="784225">
              <a:spcBef>
                <a:spcPts val="5600"/>
              </a:spcBef>
              <a:defRPr sz="4560"/>
            </a:pPr>
            <a:r>
              <a:t>niet zichtbaar, infrarood / ultraviolet licht</a:t>
            </a:r>
          </a:p>
          <a:p>
            <a:pPr marL="603250" indent="-603250" defTabSz="784225">
              <a:spcBef>
                <a:spcPts val="5600"/>
              </a:spcBef>
              <a:defRPr sz="4560"/>
            </a:pPr>
            <a:r>
              <a:t>radar</a:t>
            </a:r>
          </a:p>
          <a:p>
            <a:pPr lvl="2" marL="1809750" indent="-603250" defTabSz="784225">
              <a:spcBef>
                <a:spcPts val="5600"/>
              </a:spcBef>
              <a:defRPr sz="4560"/>
            </a:pPr>
            <a:r>
              <a:t>zendt radiogolven → detecteert weerkaatsingen</a:t>
            </a:r>
          </a:p>
          <a:p>
            <a:pPr marL="603250" indent="-603250" defTabSz="784225">
              <a:spcBef>
                <a:spcPts val="5600"/>
              </a:spcBef>
              <a:defRPr sz="4560"/>
            </a:pPr>
            <a:r>
              <a:t>lidar</a:t>
            </a:r>
          </a:p>
          <a:p>
            <a:pPr lvl="2" marL="1809750" indent="-603250" defTabSz="784225">
              <a:spcBef>
                <a:spcPts val="5600"/>
              </a:spcBef>
              <a:defRPr sz="4560"/>
            </a:pPr>
            <a:r>
              <a:t>zendt laserlicht → detecteert weerkaatsingen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Radar imag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Radar image</a:t>
            </a:r>
          </a:p>
        </p:txBody>
      </p:sp>
      <p:pic>
        <p:nvPicPr>
          <p:cNvPr id="342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02525" y="2749737"/>
            <a:ext cx="18578950" cy="100961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atellietnavigati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Satellietnavigatie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10510" y="764579"/>
            <a:ext cx="11762908" cy="121867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lobal Positioning System (GP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00735">
              <a:defRPr sz="10864"/>
            </a:lvl1pPr>
          </a:lstStyle>
          <a:p>
            <a:pPr/>
            <a:r>
              <a:t>Global Positioning System (GPS)</a:t>
            </a:r>
          </a:p>
        </p:txBody>
      </p:sp>
      <p:sp>
        <p:nvSpPr>
          <p:cNvPr id="349" name="beheerd door U.S. Department of Defens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27050" indent="-527050" defTabSz="685165">
              <a:spcBef>
                <a:spcPts val="4800"/>
              </a:spcBef>
              <a:defRPr sz="3984"/>
            </a:pPr>
            <a:r>
              <a:t>beheerd door U.S. Department of Defense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24/31 satellieten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hoogte    20.200 km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snelheid  14.000 km / uur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2 omwentelingen / 24 uur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altijd 4 satellieten “zichtbaar”</a:t>
            </a:r>
          </a:p>
        </p:txBody>
      </p:sp>
      <p:pic>
        <p:nvPicPr>
          <p:cNvPr id="350" name="GPS24goldenSMALL.gif" descr="GPS24goldenSMALL.gi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69744" y="4761139"/>
            <a:ext cx="11216333" cy="81006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NS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GNSS</a:t>
            </a:r>
          </a:p>
        </p:txBody>
      </p:sp>
      <p:sp>
        <p:nvSpPr>
          <p:cNvPr id="353" name="Global Navigation Satellite Syste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Global Navigation Satellite System</a:t>
            </a:r>
          </a:p>
          <a:p>
            <a:pPr lvl="3"/>
            <a:r>
              <a:rPr b="1"/>
              <a:t>1993</a:t>
            </a:r>
            <a:r>
              <a:t> - Amerikaanse systeem GPS</a:t>
            </a:r>
          </a:p>
          <a:p>
            <a:pPr lvl="3"/>
            <a:r>
              <a:rPr b="1"/>
              <a:t>2011</a:t>
            </a:r>
            <a:r>
              <a:t> - Russische systeem GLONASS</a:t>
            </a:r>
          </a:p>
          <a:p>
            <a:pPr lvl="3"/>
            <a:r>
              <a:rPr b="1"/>
              <a:t>2016</a:t>
            </a:r>
            <a:r>
              <a:t> - Europese systeem Galileo</a:t>
            </a:r>
          </a:p>
          <a:p>
            <a:pPr lvl="3"/>
            <a:r>
              <a:rPr b="1"/>
              <a:t>2020</a:t>
            </a:r>
            <a:r>
              <a:t> - Chinese systeem BeiDou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atellieten zenden radio signal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92479">
              <a:defRPr sz="10752"/>
            </a:lvl1pPr>
          </a:lstStyle>
          <a:p>
            <a:pPr/>
            <a:r>
              <a:t>Satellieten zenden radio signalen</a:t>
            </a:r>
          </a:p>
        </p:txBody>
      </p:sp>
      <p:sp>
        <p:nvSpPr>
          <p:cNvPr id="356" name="nauwkeurige positie in 3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nauwkeurige </a:t>
            </a:r>
            <a:r>
              <a:rPr b="1"/>
              <a:t>positie</a:t>
            </a:r>
            <a:r>
              <a:t> in 3D</a:t>
            </a:r>
          </a:p>
          <a:p>
            <a:pPr lvl="2"/>
            <a:r>
              <a:t>WGS 84 coördinaten</a:t>
            </a:r>
          </a:p>
          <a:p>
            <a:pPr lvl="2"/>
          </a:p>
          <a:p>
            <a:pPr/>
            <a:r>
              <a:t>nauwkeurige </a:t>
            </a:r>
            <a:r>
              <a:rPr b="1"/>
              <a:t>moment</a:t>
            </a:r>
            <a:r>
              <a:t> in de tijd</a:t>
            </a:r>
          </a:p>
          <a:p>
            <a:pPr lvl="2"/>
            <a:r>
              <a:t>atoomklokken in satellieten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riangulati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Triangulatie</a:t>
            </a:r>
          </a:p>
        </p:txBody>
      </p:sp>
      <p:sp>
        <p:nvSpPr>
          <p:cNvPr id="359" name="Double-click to edi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44086" y="3417326"/>
            <a:ext cx="12201808" cy="8659348"/>
          </a:xfrm>
          <a:prstGeom prst="rect">
            <a:avLst/>
          </a:prstGeom>
          <a:ln w="12700">
            <a:miter lim="400000"/>
          </a:ln>
        </p:spPr>
      </p:pic>
      <p:sp>
        <p:nvSpPr>
          <p:cNvPr id="361" name="Equation"/>
          <p:cNvSpPr txBox="1"/>
          <p:nvPr/>
        </p:nvSpPr>
        <p:spPr>
          <a:xfrm>
            <a:off x="19221767" y="6581216"/>
            <a:ext cx="361850" cy="55356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8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γ</m:t>
                  </m:r>
                </m:oMath>
              </m:oMathPara>
            </a14:m>
            <a:endParaRPr sz="6800"/>
          </a:p>
        </p:txBody>
      </p:sp>
      <p:sp>
        <p:nvSpPr>
          <p:cNvPr id="362" name="Equation"/>
          <p:cNvSpPr txBox="1"/>
          <p:nvPr/>
        </p:nvSpPr>
        <p:spPr>
          <a:xfrm>
            <a:off x="15640367" y="7521016"/>
            <a:ext cx="630088" cy="80573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sSub>
                    <m:e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e>
                    <m:sub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</m:oMath>
              </m:oMathPara>
            </a14:m>
            <a:endParaRPr sz="6800"/>
          </a:p>
        </p:txBody>
      </p:sp>
      <p:sp>
        <p:nvSpPr>
          <p:cNvPr id="363" name="Equation"/>
          <p:cNvSpPr txBox="1"/>
          <p:nvPr/>
        </p:nvSpPr>
        <p:spPr>
          <a:xfrm>
            <a:off x="21685567" y="8232216"/>
            <a:ext cx="682199" cy="80573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sSub>
                    <m:e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e>
                    <m:sub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</m:oMath>
              </m:oMathPara>
            </a14:m>
            <a:endParaRPr sz="6800"/>
          </a:p>
        </p:txBody>
      </p:sp>
      <p:sp>
        <p:nvSpPr>
          <p:cNvPr id="364" name="Equation"/>
          <p:cNvSpPr txBox="1"/>
          <p:nvPr/>
        </p:nvSpPr>
        <p:spPr>
          <a:xfrm>
            <a:off x="17229946" y="11178616"/>
            <a:ext cx="1123678" cy="805739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sSub>
                    <m:e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</m:e>
                    <m:sub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xmlns:a="http://schemas.openxmlformats.org/drawingml/2006/main" sz="6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</m:sub>
                  </m:sSub>
                </m:oMath>
              </m:oMathPara>
            </a14:m>
            <a:endParaRPr sz="6800"/>
          </a:p>
        </p:txBody>
      </p:sp>
      <p:sp>
        <p:nvSpPr>
          <p:cNvPr id="365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meet afstand tussen </a:t>
            </a:r>
            <a14:m>
              <m:oMath>
                <m:r>
                  <a:rPr xmlns:a="http://schemas.openxmlformats.org/drawingml/2006/main" sz="6000" i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m:t>A</m:t>
                </m:r>
              </m:oMath>
            </a14:m>
            <a:r>
              <a:t> en </a:t>
            </a:r>
            <a14:m>
              <m:oMath>
                <m:r>
                  <a:rPr xmlns:a="http://schemas.openxmlformats.org/drawingml/2006/main" sz="6000" i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m:t>B</m:t>
                </m:r>
              </m:oMath>
            </a14:m>
          </a:p>
          <a:p>
            <a:pPr marL="527050" indent="-527050">
              <a:buSzPct val="125000"/>
              <a:buChar char="•"/>
              <a:defRPr sz="5000"/>
            </a:pPr>
            <a:r>
              <a:t>meet hoeken </a:t>
            </a:r>
            <a14:m>
              <m:oMath>
                <m:r>
                  <a:rPr xmlns:a="http://schemas.openxmlformats.org/drawingml/2006/main" sz="6000" i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m:t>α</m:t>
                </m:r>
              </m:oMath>
            </a14:m>
            <a:r>
              <a:t> en </a:t>
            </a:r>
            <a14:m>
              <m:oMath>
                <m:r>
                  <a:rPr xmlns:a="http://schemas.openxmlformats.org/drawingml/2006/main" sz="6000" i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m:t>β</m:t>
                </m:r>
              </m:oMath>
            </a14:m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/>
            </a:pPr>
            <a:r>
              <a:t>→ driehoek is uit te rekenen </a:t>
            </a:r>
          </a:p>
          <a:p>
            <a:pPr lvl="2" marL="1797050" indent="-527050">
              <a:buSzPct val="125000"/>
              <a:buChar char="•"/>
              <a:defRPr sz="5000"/>
            </a:pPr>
            <a:r>
              <a:t>afstanden </a:t>
            </a:r>
            <a14:m>
              <m:oMath>
                <m:sSub>
                  <m:e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d</m:t>
                    </m:r>
                  </m:e>
                  <m:sub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A</m:t>
                    </m:r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B</m:t>
                    </m:r>
                  </m:sub>
                </m:sSub>
              </m:oMath>
            </a14:m>
            <a:r>
              <a:t>, </a:t>
            </a:r>
            <a14:m>
              <m:oMath>
                <m:sSub>
                  <m:e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d</m:t>
                    </m:r>
                  </m:e>
                  <m:sub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1</m:t>
                    </m:r>
                  </m:sub>
                </m:sSub>
              </m:oMath>
            </a14:m>
            <a:r>
              <a:t>, </a:t>
            </a:r>
            <a14:m>
              <m:oMath>
                <m:sSub>
                  <m:e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d</m:t>
                    </m:r>
                  </m:e>
                  <m:sub>
                    <m:r>
                      <a:rPr xmlns:a="http://schemas.openxmlformats.org/drawingml/2006/main" sz="6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sub>
                </m:sSub>
              </m:oMath>
            </a14:m>
            <a:r>
              <a:t>, </a:t>
            </a:r>
          </a:p>
          <a:p>
            <a:pPr lvl="2" marL="1797050" indent="-527050">
              <a:buSzPct val="125000"/>
              <a:buChar char="•"/>
              <a:defRPr sz="5000"/>
            </a:pPr>
            <a:r>
              <a:t>hoek </a:t>
            </a:r>
            <a14:m>
              <m:oMath>
                <m:r>
                  <a:rPr xmlns:a="http://schemas.openxmlformats.org/drawingml/2006/main" sz="6000" i="1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m:t>γ</m:t>
                </m:r>
              </m:oMath>
            </a14:m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>
                <a:solidFill>
                  <a:srgbClr val="FFFFFF"/>
                </a:solidFill>
              </a:defRPr>
            </a:pPr>
            <a:r>
              <a:t> </a:t>
            </a:r>
          </a:p>
        </p:txBody>
      </p:sp>
      <p:sp>
        <p:nvSpPr>
          <p:cNvPr id="368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369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0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1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>
                <a:solidFill>
                  <a:srgbClr val="FFFFFF"/>
                </a:solidFill>
              </a:defRPr>
            </a:pPr>
            <a:r>
              <a:t> </a:t>
            </a:r>
          </a:p>
        </p:txBody>
      </p:sp>
      <p:sp>
        <p:nvSpPr>
          <p:cNvPr id="374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375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6" name="Circle"/>
          <p:cNvSpPr/>
          <p:nvPr/>
        </p:nvSpPr>
        <p:spPr>
          <a:xfrm>
            <a:off x="15875000" y="4832201"/>
            <a:ext cx="5080000" cy="5080001"/>
          </a:xfrm>
          <a:prstGeom prst="ellipse">
            <a:avLst/>
          </a:prstGeom>
          <a:ln w="1016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7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8" name="Circle"/>
          <p:cNvSpPr/>
          <p:nvPr/>
        </p:nvSpPr>
        <p:spPr>
          <a:xfrm>
            <a:off x="18188384" y="7235725"/>
            <a:ext cx="508001" cy="508001"/>
          </a:xfrm>
          <a:prstGeom prst="ellipse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79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380" name="Equation"/>
          <p:cNvSpPr txBox="1"/>
          <p:nvPr/>
        </p:nvSpPr>
        <p:spPr>
          <a:xfrm>
            <a:off x="17618606" y="6081540"/>
            <a:ext cx="2690951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College 6 - ker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College 6 - kern</a:t>
            </a:r>
          </a:p>
        </p:txBody>
      </p:sp>
      <p:sp>
        <p:nvSpPr>
          <p:cNvPr id="311" name="Foto’s vanuit de hoogte zijn prachti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889000" indent="-889000">
              <a:buSzPct val="100000"/>
              <a:buAutoNum type="arabicPeriod" startAt="1"/>
            </a:pPr>
            <a:r>
              <a:t>Foto’s </a:t>
            </a:r>
            <a:r>
              <a:rPr b="1"/>
              <a:t>vanuit de hoogte</a:t>
            </a:r>
            <a:r>
              <a:t> zijn prachtig</a:t>
            </a:r>
          </a:p>
          <a:p>
            <a:pPr marL="889000" indent="-889000">
              <a:buSzPct val="100000"/>
              <a:buAutoNum type="arabicPeriod" startAt="1"/>
            </a:pPr>
            <a:r>
              <a:t>Satellietnavigatie is een </a:t>
            </a:r>
            <a:r>
              <a:rPr b="1"/>
              <a:t>technologisch wonder</a:t>
            </a:r>
            <a:endParaRPr b="1"/>
          </a:p>
          <a:p>
            <a:pPr marL="889000" indent="-889000">
              <a:buSzPct val="100000"/>
              <a:buAutoNum type="arabicPeriod" startAt="1"/>
            </a:pPr>
            <a:r>
              <a:rPr b="1"/>
              <a:t>Relativiteitstheorie</a:t>
            </a:r>
            <a:r>
              <a:t> is nodig om GPS werkend te krijgen </a:t>
            </a:r>
          </a:p>
          <a:p>
            <a:pPr marL="889000" indent="-889000">
              <a:buSzPct val="100000"/>
              <a:buAutoNum type="arabicPeriod" startAt="1"/>
            </a:pPr>
            <a:r>
              <a:t>Kaarten maken met </a:t>
            </a:r>
            <a:r>
              <a:rPr b="1"/>
              <a:t>EduGIS</a:t>
            </a:r>
            <a:r>
              <a:t> is toch best makkelijk</a:t>
            </a:r>
          </a:p>
          <a:p>
            <a:pPr marL="889000" indent="-889000">
              <a:buSzPct val="100000"/>
              <a:buAutoNum type="arabicPeriod" startAt="1"/>
            </a:pPr>
            <a:r>
              <a:t>Van harte uitgenodigd voor de </a:t>
            </a:r>
            <a:r>
              <a:rPr b="1"/>
              <a:t>Amsterdam Geo-Walk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>
                <a:solidFill>
                  <a:srgbClr val="FFFFFF"/>
                </a:solidFill>
              </a:defRPr>
            </a:pPr>
            <a:r>
              <a:t> </a:t>
            </a:r>
          </a:p>
        </p:txBody>
      </p:sp>
      <p:sp>
        <p:nvSpPr>
          <p:cNvPr id="383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384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85" name="Circle"/>
          <p:cNvSpPr/>
          <p:nvPr/>
        </p:nvSpPr>
        <p:spPr>
          <a:xfrm>
            <a:off x="15875000" y="4832201"/>
            <a:ext cx="5080000" cy="5080001"/>
          </a:xfrm>
          <a:prstGeom prst="ellipse">
            <a:avLst/>
          </a:prstGeom>
          <a:ln w="1016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86" name="Circle"/>
          <p:cNvSpPr/>
          <p:nvPr/>
        </p:nvSpPr>
        <p:spPr>
          <a:xfrm>
            <a:off x="16487413" y="5203468"/>
            <a:ext cx="508001" cy="508001"/>
          </a:xfrm>
          <a:prstGeom prst="ellipse">
            <a:avLst/>
          </a:prstGeom>
          <a:solidFill>
            <a:srgbClr val="5E5E5E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87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88" name="Circle"/>
          <p:cNvSpPr/>
          <p:nvPr/>
        </p:nvSpPr>
        <p:spPr>
          <a:xfrm>
            <a:off x="18188384" y="7235725"/>
            <a:ext cx="508001" cy="508001"/>
          </a:xfrm>
          <a:prstGeom prst="ellipse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89" name="Circle"/>
          <p:cNvSpPr/>
          <p:nvPr/>
        </p:nvSpPr>
        <p:spPr>
          <a:xfrm>
            <a:off x="15861938" y="8178443"/>
            <a:ext cx="508001" cy="508001"/>
          </a:xfrm>
          <a:prstGeom prst="ellipse">
            <a:avLst/>
          </a:prstGeom>
          <a:solidFill>
            <a:srgbClr val="5E5E5E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90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391" name="Equation"/>
          <p:cNvSpPr txBox="1"/>
          <p:nvPr/>
        </p:nvSpPr>
        <p:spPr>
          <a:xfrm>
            <a:off x="17618606" y="6081540"/>
            <a:ext cx="2690951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>
                <a:solidFill>
                  <a:srgbClr val="FFFFFF"/>
                </a:solidFill>
              </a:defRPr>
            </a:pPr>
            <a:r>
              <a:t> </a:t>
            </a:r>
          </a:p>
        </p:txBody>
      </p:sp>
      <p:sp>
        <p:nvSpPr>
          <p:cNvPr id="394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395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96" name="Circle"/>
          <p:cNvSpPr/>
          <p:nvPr/>
        </p:nvSpPr>
        <p:spPr>
          <a:xfrm>
            <a:off x="15875000" y="4832201"/>
            <a:ext cx="5080000" cy="5080001"/>
          </a:xfrm>
          <a:prstGeom prst="ellipse">
            <a:avLst/>
          </a:prstGeom>
          <a:ln w="1016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97" name="Oval"/>
          <p:cNvSpPr/>
          <p:nvPr/>
        </p:nvSpPr>
        <p:spPr>
          <a:xfrm>
            <a:off x="13462000" y="8419386"/>
            <a:ext cx="4907828" cy="4784199"/>
          </a:xfrm>
          <a:prstGeom prst="ellipse">
            <a:avLst/>
          </a:prstGeom>
          <a:ln w="101600">
            <a:solidFill>
              <a:schemeClr val="accent1">
                <a:lumOff val="-13575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98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399" name="Circle"/>
          <p:cNvSpPr/>
          <p:nvPr/>
        </p:nvSpPr>
        <p:spPr>
          <a:xfrm>
            <a:off x="18188384" y="7235725"/>
            <a:ext cx="508001" cy="508001"/>
          </a:xfrm>
          <a:prstGeom prst="ellipse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00" name="Circle"/>
          <p:cNvSpPr/>
          <p:nvPr/>
        </p:nvSpPr>
        <p:spPr>
          <a:xfrm>
            <a:off x="15661913" y="10557485"/>
            <a:ext cx="508001" cy="508001"/>
          </a:xfrm>
          <a:prstGeom prst="ellipse">
            <a:avLst/>
          </a:prstGeom>
          <a:solidFill>
            <a:schemeClr val="accent1">
              <a:lumOff val="-13575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01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02" name="Equation"/>
          <p:cNvSpPr txBox="1"/>
          <p:nvPr/>
        </p:nvSpPr>
        <p:spPr>
          <a:xfrm>
            <a:off x="17618606" y="6081540"/>
            <a:ext cx="2690951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03" name="Equation"/>
          <p:cNvSpPr txBox="1"/>
          <p:nvPr/>
        </p:nvSpPr>
        <p:spPr>
          <a:xfrm>
            <a:off x="14570439" y="11441427"/>
            <a:ext cx="2689044" cy="71318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>
                <a:solidFill>
                  <a:srgbClr val="FFFFFF"/>
                </a:solidFill>
              </a:defRPr>
            </a:pPr>
            <a:r>
              <a:t> </a:t>
            </a:r>
          </a:p>
        </p:txBody>
      </p:sp>
      <p:sp>
        <p:nvSpPr>
          <p:cNvPr id="406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407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08" name="Circle"/>
          <p:cNvSpPr/>
          <p:nvPr/>
        </p:nvSpPr>
        <p:spPr>
          <a:xfrm>
            <a:off x="15875000" y="4832201"/>
            <a:ext cx="5080000" cy="5080001"/>
          </a:xfrm>
          <a:prstGeom prst="ellipse">
            <a:avLst/>
          </a:prstGeom>
          <a:ln w="1016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09" name="Oval"/>
          <p:cNvSpPr/>
          <p:nvPr/>
        </p:nvSpPr>
        <p:spPr>
          <a:xfrm>
            <a:off x="13462000" y="8419386"/>
            <a:ext cx="4907828" cy="4784199"/>
          </a:xfrm>
          <a:prstGeom prst="ellipse">
            <a:avLst/>
          </a:prstGeom>
          <a:ln w="101600">
            <a:solidFill>
              <a:schemeClr val="accent1">
                <a:lumOff val="-13575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10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11" name="Circle"/>
          <p:cNvSpPr/>
          <p:nvPr/>
        </p:nvSpPr>
        <p:spPr>
          <a:xfrm>
            <a:off x="18188384" y="7235725"/>
            <a:ext cx="508001" cy="508001"/>
          </a:xfrm>
          <a:prstGeom prst="ellipse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12" name="Circle"/>
          <p:cNvSpPr/>
          <p:nvPr/>
        </p:nvSpPr>
        <p:spPr>
          <a:xfrm>
            <a:off x="15861938" y="8178443"/>
            <a:ext cx="508001" cy="5080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13" name="Circle"/>
          <p:cNvSpPr/>
          <p:nvPr/>
        </p:nvSpPr>
        <p:spPr>
          <a:xfrm>
            <a:off x="15661913" y="10557485"/>
            <a:ext cx="508001" cy="508001"/>
          </a:xfrm>
          <a:prstGeom prst="ellipse">
            <a:avLst/>
          </a:prstGeom>
          <a:solidFill>
            <a:schemeClr val="accent1">
              <a:lumOff val="-13575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14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15" name="Equation"/>
          <p:cNvSpPr txBox="1"/>
          <p:nvPr/>
        </p:nvSpPr>
        <p:spPr>
          <a:xfrm>
            <a:off x="17618606" y="6081540"/>
            <a:ext cx="2690951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16" name="Equation"/>
          <p:cNvSpPr txBox="1"/>
          <p:nvPr/>
        </p:nvSpPr>
        <p:spPr>
          <a:xfrm>
            <a:off x="14570439" y="11441427"/>
            <a:ext cx="2689044" cy="71318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Tijdelijke aanduiding voor tekst 5"/>
          <p:cNvSpPr txBox="1"/>
          <p:nvPr/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527050" indent="-527050">
              <a:buSzPct val="125000"/>
              <a:buChar char="•"/>
              <a:defRPr sz="5000"/>
            </a:pPr>
            <a:r>
              <a:t>2D</a:t>
            </a:r>
          </a:p>
          <a:p>
            <a:pPr marL="527050" indent="-527050">
              <a:buSzPct val="125000"/>
              <a:buChar char="•"/>
              <a:defRPr sz="5000"/>
            </a:pPr>
            <a:r>
              <a:t>meet 3 afstanden tot</a:t>
            </a:r>
            <a:br/>
            <a:r>
              <a:t>bekende punten </a:t>
            </a:r>
          </a:p>
          <a:p>
            <a:pPr marL="527050" indent="-527050">
              <a:buSzPct val="125000"/>
              <a:buChar char="•"/>
              <a:defRPr sz="5000"/>
            </a:pPr>
          </a:p>
          <a:p>
            <a:pPr marL="527050" indent="-527050">
              <a:buSzPct val="125000"/>
              <a:buChar char="•"/>
              <a:defRPr sz="5000"/>
            </a:pPr>
            <a:r>
              <a:t>→ 2D lokatie is bekend</a:t>
            </a:r>
          </a:p>
        </p:txBody>
      </p:sp>
      <p:sp>
        <p:nvSpPr>
          <p:cNvPr id="419" name="Trilateratie in 2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2D</a:t>
            </a:r>
          </a:p>
        </p:txBody>
      </p:sp>
      <p:sp>
        <p:nvSpPr>
          <p:cNvPr id="420" name="Oval"/>
          <p:cNvSpPr/>
          <p:nvPr/>
        </p:nvSpPr>
        <p:spPr>
          <a:xfrm>
            <a:off x="10744200" y="3429000"/>
            <a:ext cx="6166015" cy="6010693"/>
          </a:xfrm>
          <a:prstGeom prst="ellipse">
            <a:avLst/>
          </a:prstGeom>
          <a:ln w="1016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1" name="Circle"/>
          <p:cNvSpPr/>
          <p:nvPr/>
        </p:nvSpPr>
        <p:spPr>
          <a:xfrm>
            <a:off x="15875000" y="4832201"/>
            <a:ext cx="5080000" cy="5080001"/>
          </a:xfrm>
          <a:prstGeom prst="ellipse">
            <a:avLst/>
          </a:prstGeom>
          <a:ln w="1016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2" name="Oval"/>
          <p:cNvSpPr/>
          <p:nvPr/>
        </p:nvSpPr>
        <p:spPr>
          <a:xfrm>
            <a:off x="13462000" y="8419386"/>
            <a:ext cx="4907828" cy="4784199"/>
          </a:xfrm>
          <a:prstGeom prst="ellipse">
            <a:avLst/>
          </a:prstGeom>
          <a:ln w="101600">
            <a:solidFill>
              <a:schemeClr val="accent1">
                <a:lumOff val="-13575"/>
              </a:schemeClr>
            </a:solidFill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3" name="Line"/>
          <p:cNvSpPr/>
          <p:nvPr/>
        </p:nvSpPr>
        <p:spPr>
          <a:xfrm flipH="1">
            <a:off x="16084801" y="7489093"/>
            <a:ext cx="2402593" cy="959004"/>
          </a:xfrm>
          <a:prstGeom prst="line">
            <a:avLst/>
          </a:prstGeom>
          <a:ln w="1270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424" name="Line"/>
          <p:cNvSpPr/>
          <p:nvPr/>
        </p:nvSpPr>
        <p:spPr>
          <a:xfrm>
            <a:off x="13806171" y="6398593"/>
            <a:ext cx="2455120" cy="2182266"/>
          </a:xfrm>
          <a:prstGeom prst="line">
            <a:avLst/>
          </a:prstGeom>
          <a:ln w="1270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425" name="Line"/>
          <p:cNvSpPr/>
          <p:nvPr/>
        </p:nvSpPr>
        <p:spPr>
          <a:xfrm flipH="1">
            <a:off x="15913766" y="8408604"/>
            <a:ext cx="213004" cy="2475572"/>
          </a:xfrm>
          <a:prstGeom prst="line">
            <a:avLst/>
          </a:prstGeom>
          <a:ln w="127000">
            <a:solidFill>
              <a:srgbClr val="929292"/>
            </a:solidFill>
            <a:miter lim="400000"/>
          </a:ln>
        </p:spPr>
        <p:txBody>
          <a:bodyPr lIns="50800" tIns="50800" rIns="50800" bIns="50800" anchor="ctr"/>
          <a:lstStyle/>
          <a:p>
            <a:pPr/>
          </a:p>
        </p:txBody>
      </p:sp>
      <p:sp>
        <p:nvSpPr>
          <p:cNvPr id="426" name="Circle"/>
          <p:cNvSpPr/>
          <p:nvPr/>
        </p:nvSpPr>
        <p:spPr>
          <a:xfrm>
            <a:off x="13573207" y="6180346"/>
            <a:ext cx="508001" cy="508001"/>
          </a:xfrm>
          <a:prstGeom prst="ellipse">
            <a:avLst/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7" name="Circle"/>
          <p:cNvSpPr/>
          <p:nvPr/>
        </p:nvSpPr>
        <p:spPr>
          <a:xfrm>
            <a:off x="18188384" y="7235725"/>
            <a:ext cx="508001" cy="508001"/>
          </a:xfrm>
          <a:prstGeom prst="ellipse">
            <a:avLst/>
          </a:prstGeom>
          <a:solidFill>
            <a:schemeClr val="accent3">
              <a:hueOff val="362282"/>
              <a:satOff val="31803"/>
              <a:lumOff val="-18242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8" name="Circle"/>
          <p:cNvSpPr/>
          <p:nvPr/>
        </p:nvSpPr>
        <p:spPr>
          <a:xfrm>
            <a:off x="15861938" y="8178443"/>
            <a:ext cx="508001" cy="5080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29" name="Circle"/>
          <p:cNvSpPr/>
          <p:nvPr/>
        </p:nvSpPr>
        <p:spPr>
          <a:xfrm>
            <a:off x="15661913" y="10557485"/>
            <a:ext cx="508001" cy="508001"/>
          </a:xfrm>
          <a:prstGeom prst="ellipse">
            <a:avLst/>
          </a:prstGeom>
          <a:solidFill>
            <a:schemeClr val="accent1">
              <a:lumOff val="-13575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</a:p>
        </p:txBody>
      </p:sp>
      <p:sp>
        <p:nvSpPr>
          <p:cNvPr id="430" name="Equation"/>
          <p:cNvSpPr txBox="1"/>
          <p:nvPr/>
        </p:nvSpPr>
        <p:spPr>
          <a:xfrm>
            <a:off x="12229647" y="5104662"/>
            <a:ext cx="2689044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31" name="Equation"/>
          <p:cNvSpPr txBox="1"/>
          <p:nvPr/>
        </p:nvSpPr>
        <p:spPr>
          <a:xfrm>
            <a:off x="17618606" y="6081540"/>
            <a:ext cx="2690951" cy="70561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32" name="Equation"/>
          <p:cNvSpPr txBox="1"/>
          <p:nvPr/>
        </p:nvSpPr>
        <p:spPr>
          <a:xfrm>
            <a:off x="14570439" y="11441427"/>
            <a:ext cx="2689044" cy="71318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t</m:t>
                      </m:r>
                    </m:e>
                    <m:sub>
                      <m:r>
                        <a:rPr xmlns:a="http://schemas.openxmlformats.org/drawingml/2006/main" sz="6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sub>
                  </m:sSub>
                  <m:r>
                    <a:rPr xmlns:a="http://schemas.openxmlformats.org/drawingml/2006/main" sz="60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6000"/>
          </a:p>
        </p:txBody>
      </p:sp>
      <p:sp>
        <p:nvSpPr>
          <p:cNvPr id="433" name="Equation"/>
          <p:cNvSpPr txBox="1"/>
          <p:nvPr/>
        </p:nvSpPr>
        <p:spPr>
          <a:xfrm>
            <a:off x="9342908" y="9975829"/>
            <a:ext cx="2682359" cy="998462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 defTabSz="914400" latinLnBrk="1">
              <a:spcBef>
                <a:spcPts val="0"/>
              </a:spcBef>
              <a:defRPr sz="1800"/>
            </a:pPr>
            <a14:m>
              <m:oMathPara>
                <m:oMathParaPr>
                  <m:jc m:val="centerGroup"/>
                </m:oMathParaPr>
                <m:oMath>
                  <m:r>
                    <a:rPr xmlns:a="http://schemas.openxmlformats.org/drawingml/2006/main" sz="84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(</m:t>
                  </m:r>
                  <m:sSub>
                    <m:e>
                      <m:r>
                        <a:rPr xmlns:a="http://schemas.openxmlformats.org/drawingml/2006/main" sz="8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</m:e>
                    <m:sub>
                      <m:r>
                        <a:rPr xmlns:a="http://schemas.openxmlformats.org/drawingml/2006/main" sz="8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sub>
                  </m:sSub>
                  <m:r>
                    <a:rPr xmlns:a="http://schemas.openxmlformats.org/drawingml/2006/main" sz="84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,</m:t>
                  </m:r>
                  <m:sSub>
                    <m:e>
                      <m:r>
                        <a:rPr xmlns:a="http://schemas.openxmlformats.org/drawingml/2006/main" sz="8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y</m:t>
                      </m:r>
                    </m:e>
                    <m:sub>
                      <m:r>
                        <a:rPr xmlns:a="http://schemas.openxmlformats.org/drawingml/2006/main" sz="8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sub>
                  </m:sSub>
                  <m:r>
                    <a:rPr xmlns:a="http://schemas.openxmlformats.org/drawingml/2006/main" sz="8400" i="1">
                      <a:solidFill>
                        <a:srgbClr val="000000"/>
                      </a:solidFill>
                      <a:latin typeface="Cambria Math" panose="02040503050406030204" pitchFamily="18" charset="0"/>
                    </a:rPr>
                    <m:t>)</m:t>
                  </m:r>
                </m:oMath>
              </m:oMathPara>
            </a14:m>
            <a:endParaRPr sz="8400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rilateratie in 3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3D</a:t>
            </a:r>
          </a:p>
        </p:txBody>
      </p:sp>
      <p:pic>
        <p:nvPicPr>
          <p:cNvPr id="43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74668" y="3042491"/>
            <a:ext cx="13234664" cy="9409018"/>
          </a:xfrm>
          <a:prstGeom prst="rect">
            <a:avLst/>
          </a:prstGeom>
          <a:ln w="12700">
            <a:miter lim="400000"/>
          </a:ln>
        </p:spPr>
      </p:pic>
      <p:sp>
        <p:nvSpPr>
          <p:cNvPr id="437" name="3 satellieten zijn niet genoeg, of toch wel?"/>
          <p:cNvSpPr txBox="1"/>
          <p:nvPr/>
        </p:nvSpPr>
        <p:spPr>
          <a:xfrm>
            <a:off x="1924381" y="10307215"/>
            <a:ext cx="5837835" cy="15323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3 satellieten zijn niet</a:t>
            </a:r>
            <a:br/>
            <a:r>
              <a:t>genoeg, of toch wel?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17501" t="0" r="17501" b="0"/>
          <a:stretch>
            <a:fillRect/>
          </a:stretch>
        </p:blipFill>
        <p:spPr>
          <a:xfrm>
            <a:off x="6776839" y="2016918"/>
            <a:ext cx="10830133" cy="11460076"/>
          </a:xfrm>
          <a:prstGeom prst="rect">
            <a:avLst/>
          </a:prstGeom>
          <a:ln w="12700">
            <a:miter lim="400000"/>
          </a:ln>
        </p:spPr>
      </p:pic>
      <p:sp>
        <p:nvSpPr>
          <p:cNvPr id="440" name="Trilateratie in 3D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Trilateratie in 3D</a:t>
            </a:r>
          </a:p>
        </p:txBody>
      </p:sp>
      <p:sp>
        <p:nvSpPr>
          <p:cNvPr id="441" name="3 satellieten zijn zeker genoeg, liefst meer …"/>
          <p:cNvSpPr txBox="1"/>
          <p:nvPr/>
        </p:nvSpPr>
        <p:spPr>
          <a:xfrm>
            <a:off x="1488307" y="10830504"/>
            <a:ext cx="6098135" cy="15323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3 satellieten zijn zeker</a:t>
            </a:r>
            <a:br/>
            <a:r>
              <a:t>genoeg, liefst meer 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Relativiteitstheori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Relativiteitstheorie</a:t>
            </a:r>
          </a:p>
        </p:txBody>
      </p:sp>
      <p:pic>
        <p:nvPicPr>
          <p:cNvPr id="444" name="Image" descr="Image"/>
          <p:cNvPicPr>
            <a:picLocks noChangeAspect="1"/>
          </p:cNvPicPr>
          <p:nvPr/>
        </p:nvPicPr>
        <p:blipFill>
          <a:blip r:embed="rId2">
            <a:extLst/>
          </a:blip>
          <a:srcRect l="33709" t="0" r="31143" b="0"/>
          <a:stretch>
            <a:fillRect/>
          </a:stretch>
        </p:blipFill>
        <p:spPr>
          <a:xfrm>
            <a:off x="9307314" y="2412007"/>
            <a:ext cx="5769535" cy="106701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Relativiteitstheori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Relativiteitstheorie</a:t>
            </a:r>
          </a:p>
        </p:txBody>
      </p:sp>
      <p:pic>
        <p:nvPicPr>
          <p:cNvPr id="44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5846" y="2413000"/>
            <a:ext cx="16412308" cy="1066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Relativiteitstheori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Relativiteitstheorie</a:t>
            </a:r>
          </a:p>
        </p:txBody>
      </p:sp>
      <p:pic>
        <p:nvPicPr>
          <p:cNvPr id="45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5846" y="2413000"/>
            <a:ext cx="16412308" cy="1066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51" name="oplossing…"/>
          <p:cNvSpPr txBox="1"/>
          <p:nvPr/>
        </p:nvSpPr>
        <p:spPr>
          <a:xfrm>
            <a:off x="16397368" y="6766652"/>
            <a:ext cx="6652871" cy="372943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ffectLst>
            <a:outerShdw sx="100000" sy="100000" kx="0" ky="0" algn="b" rotWithShape="0" blurRad="508000" dist="306321" dir="3496583">
              <a:srgbClr val="000000">
                <a:alpha val="56948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/>
            <a:r>
              <a:t>oplossing</a:t>
            </a:r>
          </a:p>
          <a:p>
            <a:pPr algn="ctr"/>
            <a:r>
              <a:t>klokken in satellieten</a:t>
            </a:r>
            <a:br/>
            <a:r>
              <a:t> tikken ter compensatie </a:t>
            </a:r>
            <a:br/>
            <a:r>
              <a:t>langzamer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Oefening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Oefening 1</a:t>
            </a:r>
          </a:p>
        </p:txBody>
      </p:sp>
      <p:sp>
        <p:nvSpPr>
          <p:cNvPr id="454" name="gebruik je telefoo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09600" indent="-609600" defTabSz="792479">
              <a:spcBef>
                <a:spcPts val="5600"/>
              </a:spcBef>
              <a:defRPr sz="4608"/>
            </a:pPr>
            <a:r>
              <a:t>gebruik je telefoon</a:t>
            </a:r>
          </a:p>
          <a:p>
            <a:pPr lvl="2" marL="1828800" indent="-609600" defTabSz="792479">
              <a:spcBef>
                <a:spcPts val="5600"/>
              </a:spcBef>
              <a:defRPr sz="4608"/>
            </a:pPr>
            <a:r>
              <a:t>instellingen: hoogst mogelijke nauwkeurigheid voor geografische locatie</a:t>
            </a:r>
          </a:p>
          <a:p>
            <a:pPr marL="609600" indent="-609600" defTabSz="792479">
              <a:spcBef>
                <a:spcPts val="5600"/>
              </a:spcBef>
              <a:defRPr sz="4608"/>
            </a:pPr>
            <a:r>
              <a:t>kies een plek binnen en buiten een gebouw die je op de kaart kan lokaliseren</a:t>
            </a:r>
          </a:p>
          <a:p>
            <a:pPr lvl="2" marL="1828800" indent="-609600" defTabSz="792479">
              <a:spcBef>
                <a:spcPts val="5600"/>
              </a:spcBef>
              <a:defRPr sz="4608"/>
            </a:pPr>
            <a:r>
              <a:t>bepaal de lengte- en breedtegraden</a:t>
            </a:r>
          </a:p>
          <a:p>
            <a:pPr lvl="2" marL="1828800" indent="-609600" defTabSz="792479">
              <a:spcBef>
                <a:spcPts val="5600"/>
              </a:spcBef>
              <a:defRPr sz="4608"/>
            </a:pPr>
            <a:r>
              <a:t>zet de punten op een kaart</a:t>
            </a:r>
          </a:p>
          <a:p>
            <a:pPr lvl="2" marL="1828800" indent="-609600" defTabSz="792479">
              <a:spcBef>
                <a:spcPts val="5600"/>
              </a:spcBef>
              <a:defRPr sz="4608"/>
            </a:pPr>
          </a:p>
          <a:p>
            <a:pPr marL="609600" indent="-609600" defTabSz="792479">
              <a:spcBef>
                <a:spcPts val="5600"/>
              </a:spcBef>
              <a:defRPr sz="4608"/>
            </a:pPr>
            <a:r>
              <a:t>wat zijn je conclusies?</a:t>
            </a:r>
          </a:p>
        </p:txBody>
      </p:sp>
      <p:pic>
        <p:nvPicPr>
          <p:cNvPr id="455" name="IMG_4810.PNG" descr="IMG_481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27541" y="7466429"/>
            <a:ext cx="7168834" cy="15514091"/>
          </a:xfrm>
          <a:prstGeom prst="rect">
            <a:avLst/>
          </a:prstGeom>
          <a:ln w="25400">
            <a:miter lim="400000"/>
          </a:ln>
          <a:effectLst>
            <a:outerShdw sx="100000" sy="100000" kx="0" ky="0" algn="b" rotWithShape="0" blurRad="508000" dist="254000" dir="19864926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atellieten - sensore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Satellieten - sensoren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EduGI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EduGIS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A very short course on…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very short course on</a:t>
            </a:r>
            <a:br/>
            <a:r>
              <a:rPr sz="4400"/>
              <a:t> </a:t>
            </a:r>
          </a:p>
          <a:p>
            <a:pPr/>
            <a:r>
              <a:t>EduGIS</a:t>
            </a:r>
          </a:p>
        </p:txBody>
      </p:sp>
      <p:sp>
        <p:nvSpPr>
          <p:cNvPr id="460" name="Stijn Oomes…"/>
          <p:cNvSpPr txBox="1"/>
          <p:nvPr>
            <p:ph type="subTitle" sz="half" idx="1"/>
          </p:nvPr>
        </p:nvSpPr>
        <p:spPr>
          <a:xfrm>
            <a:off x="1778000" y="7912100"/>
            <a:ext cx="20828000" cy="4320977"/>
          </a:xfrm>
          <a:prstGeom prst="rect">
            <a:avLst/>
          </a:prstGeom>
        </p:spPr>
        <p:txBody>
          <a:bodyPr/>
          <a:lstStyle/>
          <a:p>
            <a:pPr/>
            <a:r>
              <a:t>Stijn Oomes</a:t>
            </a:r>
          </a:p>
          <a:p>
            <a:pPr/>
          </a:p>
          <a:p>
            <a:pPr>
              <a:defRPr sz="4800"/>
            </a:pPr>
            <a:r>
              <a:t>Friday 3 October 2025</a:t>
            </a:r>
          </a:p>
          <a:p>
            <a:pPr>
              <a:defRPr sz="4800"/>
            </a:pPr>
          </a:p>
          <a:p>
            <a:pPr>
              <a:defRPr sz="4800"/>
            </a:pPr>
            <a:r>
              <a:t>Maptime Amsterdam at TomTom</a:t>
            </a:r>
          </a:p>
        </p:txBody>
      </p:sp>
      <p:pic>
        <p:nvPicPr>
          <p:cNvPr id="461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13974" y="4677821"/>
            <a:ext cx="9356052" cy="25272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EduGI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EduGIS</a:t>
            </a:r>
          </a:p>
        </p:txBody>
      </p:sp>
      <p:sp>
        <p:nvSpPr>
          <p:cNvPr id="464" name="start kaart.edugis.nl…"/>
          <p:cNvSpPr txBox="1"/>
          <p:nvPr>
            <p:ph type="body" idx="4294967295"/>
          </p:nvPr>
        </p:nvSpPr>
        <p:spPr>
          <a:prstGeom prst="rect">
            <a:avLst/>
          </a:prstGeom>
        </p:spPr>
        <p:txBody>
          <a:bodyPr/>
          <a:lstStyle/>
          <a:p>
            <a:pPr marL="228600" indent="-228600">
              <a:buSzPct val="100000"/>
              <a:buAutoNum type="arabicPeriod" startAt="1"/>
            </a:pPr>
            <a:r>
              <a:t> start </a:t>
            </a:r>
            <a:r>
              <a:rPr u="sng">
                <a:hlinkClick r:id="rId2" invalidUrl="" action="" tgtFrame="" tooltip="" history="1" highlightClick="0" endSnd="0"/>
              </a:rPr>
              <a:t>kaart.edugis.nl</a:t>
            </a:r>
            <a:r>
              <a:t> </a:t>
            </a:r>
          </a:p>
          <a:p>
            <a:pPr marL="228600" indent="-228600">
              <a:buSzPct val="100000"/>
              <a:buAutoNum type="arabicPeriod" startAt="1"/>
            </a:pPr>
            <a:r>
              <a:t> choose (background) layers</a:t>
            </a:r>
          </a:p>
          <a:p>
            <a:pPr marL="228600" indent="-228600">
              <a:buSzPct val="100000"/>
              <a:buAutoNum type="arabicPeriod" startAt="1"/>
            </a:pPr>
            <a:r>
              <a:t> draw your own layer</a:t>
            </a:r>
          </a:p>
          <a:p>
            <a:pPr marL="228600" indent="-228600">
              <a:buSzPct val="100000"/>
              <a:buAutoNum type="arabicPeriod" startAt="1"/>
            </a:pPr>
            <a:r>
              <a:t> save &amp; print your work</a:t>
            </a:r>
          </a:p>
          <a:p>
            <a:pPr marL="228600" indent="-228600">
              <a:buSzPct val="100000"/>
              <a:buAutoNum type="arabicPeriod" startAt="1"/>
            </a:pPr>
            <a:r>
              <a:t> load your earlier work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Vers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Versions</a:t>
            </a:r>
          </a:p>
        </p:txBody>
      </p:sp>
      <p:sp>
        <p:nvSpPr>
          <p:cNvPr id="467" name="there are multiple version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are multiple versions</a:t>
            </a:r>
          </a:p>
          <a:p>
            <a:pPr lvl="2"/>
            <a:r>
              <a:rPr u="sng">
                <a:hlinkClick r:id="rId2" invalidUrl="" action="" tgtFrame="" tooltip="" history="1" highlightClick="0" endSnd="0"/>
              </a:rPr>
              <a:t>https://kaart.edugis.nl/</a:t>
            </a:r>
            <a:r>
              <a:t>      ⃪  </a:t>
            </a:r>
            <a:r>
              <a:rPr b="1"/>
              <a:t>use this one</a:t>
            </a:r>
            <a:endParaRPr b="1"/>
          </a:p>
          <a:p>
            <a:pPr lvl="2"/>
            <a:r>
              <a:rPr u="sng">
                <a:hlinkClick r:id="rId3" invalidUrl="" action="" tgtFrame="" tooltip="" history="1" highlightClick="0" endSnd="0"/>
              </a:rPr>
              <a:t>https://kaart.edugis.nl/v2/</a:t>
            </a:r>
          </a:p>
          <a:p>
            <a:pPr lvl="4"/>
            <a:r>
              <a:t>with &gt; Upload table  [understands .csv files, function not clear]</a:t>
            </a:r>
          </a:p>
          <a:p>
            <a:pPr lvl="2"/>
            <a:r>
              <a:rPr u="sng">
                <a:hlinkClick r:id="rId4" invalidUrl="" action="" tgtFrame="" tooltip="" history="1" highlightClick="0" endSnd="0"/>
              </a:rPr>
              <a:t>https://kaart.edugis.nl/v2/mapbox.html</a:t>
            </a:r>
          </a:p>
          <a:p>
            <a:pPr lvl="4"/>
            <a:r>
              <a:t>with &gt; Map projection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ave lay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Save layers</a:t>
            </a:r>
          </a:p>
        </p:txBody>
      </p:sp>
      <p:sp>
        <p:nvSpPr>
          <p:cNvPr id="470" name="save one lay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save </a:t>
            </a:r>
            <a:r>
              <a:rPr i="1"/>
              <a:t>one</a:t>
            </a:r>
            <a:r>
              <a:t> layer</a:t>
            </a:r>
          </a:p>
          <a:p>
            <a:pPr lvl="2"/>
            <a:r>
              <a:t>&gt; Selected Map Layers</a:t>
            </a:r>
          </a:p>
          <a:p>
            <a:pPr lvl="2"/>
            <a:r>
              <a:t>icon below active layer:         “Save” as .json file</a:t>
            </a:r>
          </a:p>
          <a:p>
            <a:pPr/>
            <a:r>
              <a:t>save </a:t>
            </a:r>
            <a:r>
              <a:rPr i="1"/>
              <a:t>all</a:t>
            </a:r>
            <a:r>
              <a:t> layers</a:t>
            </a:r>
          </a:p>
          <a:p>
            <a:pPr lvl="2"/>
            <a:r>
              <a:t>&gt; Selected Map Layers</a:t>
            </a:r>
          </a:p>
          <a:p>
            <a:pPr lvl="2"/>
            <a:r>
              <a:t>icon below all layers:             “Save layer set” as .zip file</a:t>
            </a:r>
          </a:p>
        </p:txBody>
      </p:sp>
      <p:pic>
        <p:nvPicPr>
          <p:cNvPr id="471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45700" y="6445250"/>
            <a:ext cx="1358900" cy="1313604"/>
          </a:xfrm>
          <a:prstGeom prst="rect">
            <a:avLst/>
          </a:prstGeom>
          <a:ln w="12700">
            <a:miter lim="400000"/>
          </a:ln>
        </p:spPr>
      </p:pic>
      <p:pic>
        <p:nvPicPr>
          <p:cNvPr id="472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45700" y="10814050"/>
            <a:ext cx="1358900" cy="13136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eoJSON file forma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GeoJSON file format</a:t>
            </a:r>
          </a:p>
        </p:txBody>
      </p:sp>
      <p:sp>
        <p:nvSpPr>
          <p:cNvPr id="475" name="filename extension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filename extensions</a:t>
            </a:r>
          </a:p>
          <a:p>
            <a:pPr lvl="2"/>
            <a:r>
              <a:t>.json</a:t>
            </a:r>
          </a:p>
          <a:p>
            <a:pPr lvl="2"/>
            <a:r>
              <a:t>.geojson</a:t>
            </a:r>
          </a:p>
          <a:p>
            <a:pPr/>
            <a:r>
              <a:rPr u="sng">
                <a:hlinkClick r:id="rId2" invalidUrl="" action="" tgtFrame="" tooltip="" history="1" highlightClick="0" endSnd="0"/>
              </a:rPr>
              <a:t>https://en.wikipedia.org/wiki/GeoJSON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eoJSON file forma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GeoJSON file format</a:t>
            </a:r>
          </a:p>
        </p:txBody>
      </p:sp>
      <p:sp>
        <p:nvSpPr>
          <p:cNvPr id="478" name="{…"/>
          <p:cNvSpPr txBox="1"/>
          <p:nvPr/>
        </p:nvSpPr>
        <p:spPr>
          <a:xfrm>
            <a:off x="1670152" y="3390899"/>
            <a:ext cx="9789791" cy="2374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spcBef>
                <a:spcPts val="0"/>
              </a:spcBef>
              <a:defRPr sz="3200">
                <a:solidFill>
                  <a:srgbClr val="101418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{</a:t>
            </a: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"FeatureCollection"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   </a:t>
            </a:r>
            <a:r>
              <a:t>"features"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"Point"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/>
              <a:t>"coordinates"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102.0</a:t>
            </a:r>
            <a:r>
              <a:rPr>
                <a:solidFill>
                  <a:srgbClr val="101418"/>
                </a:solidFill>
              </a:rPr>
              <a:t>,</a:t>
            </a:r>
            <a:r>
              <a:rPr>
                <a:solidFill>
                  <a:srgbClr val="BBBBBB"/>
                </a:solidFill>
              </a:rPr>
              <a:t> </a:t>
            </a:r>
            <a:r>
              <a:rPr>
                <a:solidFill>
                  <a:srgbClr val="666666"/>
                </a:solidFill>
              </a:rPr>
              <a:t>0.5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},</a:t>
            </a:r>
            <a:r>
              <a:t> </a:t>
            </a:r>
            <a:r>
              <a:rPr>
                <a:solidFill>
                  <a:srgbClr val="101418"/>
                </a:solidFill>
              </a:rPr>
              <a:t>{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"LineString"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"coordinates"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102.0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103.0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104.0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105.0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"prop1"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666666"/>
                </a:solidFill>
              </a:rPr>
              <a:t>0.0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},</a:t>
            </a:r>
            <a:r>
              <a:t> </a:t>
            </a:r>
            <a:r>
              <a:rPr>
                <a:solidFill>
                  <a:srgbClr val="101418"/>
                </a:solidFill>
              </a:rPr>
              <a:t>{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"Polygon"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"coordinates"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101.0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101.0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"prop1"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 b="1">
                <a:solidFill>
                  <a:srgbClr val="008000"/>
                </a:solidFill>
              </a:rPr>
              <a:t>"this"</a:t>
            </a:r>
            <a:r>
              <a:rPr>
                <a:solidFill>
                  <a:srgbClr val="101418"/>
                </a:solidFill>
              </a:rPr>
              <a:t>:</a:t>
            </a:r>
            <a:r>
              <a:t> </a:t>
            </a:r>
            <a:r>
              <a:rPr>
                <a:solidFill>
                  <a:srgbClr val="BA2121"/>
                </a:solidFill>
              </a:rPr>
              <a:t>"that"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101418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479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54000" y="4192770"/>
            <a:ext cx="10662688" cy="71084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eoJSON file forma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GeoJSON file format</a:t>
            </a:r>
          </a:p>
        </p:txBody>
      </p:sp>
      <p:sp>
        <p:nvSpPr>
          <p:cNvPr id="482" name="{…"/>
          <p:cNvSpPr txBox="1"/>
          <p:nvPr/>
        </p:nvSpPr>
        <p:spPr>
          <a:xfrm>
            <a:off x="1847952" y="-4127501"/>
            <a:ext cx="9789791" cy="23749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spcBef>
                <a:spcPts val="0"/>
              </a:spcBef>
              <a:defRPr sz="3200">
                <a:solidFill>
                  <a:srgbClr val="101418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{</a:t>
            </a: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"FeatureCollection"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   </a:t>
            </a:r>
            <a:r>
              <a:t>"features"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"Point"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/>
              <a:t>"coordinates"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102.0</a:t>
            </a:r>
            <a:r>
              <a:rPr>
                <a:solidFill>
                  <a:srgbClr val="101418"/>
                </a:solidFill>
              </a:rPr>
              <a:t>,</a:t>
            </a:r>
            <a:r>
              <a:rPr>
                <a:solidFill>
                  <a:srgbClr val="BBBBBB"/>
                </a:solidFill>
              </a:rPr>
              <a:t> </a:t>
            </a:r>
            <a:r>
              <a:rPr>
                <a:solidFill>
                  <a:srgbClr val="666666"/>
                </a:solidFill>
              </a:rPr>
              <a:t>0.5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},</a:t>
            </a:r>
            <a:r>
              <a:t> </a:t>
            </a:r>
            <a:r>
              <a:rPr>
                <a:solidFill>
                  <a:srgbClr val="101418"/>
                </a:solidFill>
              </a:rPr>
              <a:t>{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"LineString"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"coordinates"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102.0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103.0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104.0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105.0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"prop1"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666666"/>
                </a:solidFill>
              </a:rPr>
              <a:t>0.0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},</a:t>
            </a:r>
            <a:r>
              <a:t> </a:t>
            </a:r>
            <a:r>
              <a:rPr>
                <a:solidFill>
                  <a:srgbClr val="101418"/>
                </a:solidFill>
              </a:rPr>
              <a:t>{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"Feature"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"geometry"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"type"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"Polygon"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"coordinates"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[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[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101.0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101.0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1.0</a:t>
            </a:r>
            <a:r>
              <a:rPr>
                <a:solidFill>
                  <a:srgbClr val="101418"/>
                </a:solidFill>
              </a:rPr>
              <a:t>],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	   </a:t>
            </a:r>
            <a:r>
              <a:rPr>
                <a:solidFill>
                  <a:srgbClr val="101418"/>
                </a:solidFill>
              </a:rPr>
              <a:t>[</a:t>
            </a:r>
            <a:r>
              <a:rPr>
                <a:solidFill>
                  <a:srgbClr val="666666"/>
                </a:solidFill>
              </a:rPr>
              <a:t>100.0</a:t>
            </a:r>
            <a:r>
              <a:rPr>
                <a:solidFill>
                  <a:srgbClr val="101418"/>
                </a:solidFill>
              </a:rPr>
              <a:t>,</a:t>
            </a:r>
            <a:r>
              <a:t> </a:t>
            </a:r>
            <a:r>
              <a:rPr>
                <a:solidFill>
                  <a:srgbClr val="666666"/>
                </a:solidFill>
              </a:rPr>
              <a:t>0.0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   </a:t>
            </a:r>
            <a:r>
              <a:t>"properties"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A2121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>
                <a:solidFill>
                  <a:srgbClr val="BBBBBB"/>
                </a:solidFill>
              </a:rPr>
              <a:t>		   </a:t>
            </a:r>
            <a:r>
              <a:rPr b="1">
                <a:solidFill>
                  <a:srgbClr val="008000"/>
                </a:solidFill>
              </a:rPr>
              <a:t>"prop0"</a:t>
            </a:r>
            <a:r>
              <a:rPr>
                <a:solidFill>
                  <a:srgbClr val="101418"/>
                </a:solidFill>
              </a:rPr>
              <a:t>:</a:t>
            </a:r>
            <a:r>
              <a:rPr>
                <a:solidFill>
                  <a:srgbClr val="BBBBBB"/>
                </a:solidFill>
              </a:rPr>
              <a:t> </a:t>
            </a:r>
            <a:r>
              <a:t>"value0"</a:t>
            </a:r>
            <a:r>
              <a:rPr>
                <a:solidFill>
                  <a:srgbClr val="101418"/>
                </a:solidFill>
              </a:rPr>
              <a:t>,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b="1" sz="3200">
                <a:solidFill>
                  <a:srgbClr val="008000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rPr b="0">
                <a:solidFill>
                  <a:srgbClr val="BBBBBB"/>
                </a:solidFill>
              </a:rPr>
              <a:t>		   </a:t>
            </a:r>
            <a:r>
              <a:t>"prop1"</a:t>
            </a:r>
            <a:r>
              <a:rPr b="0">
                <a:solidFill>
                  <a:srgbClr val="101418"/>
                </a:solidFill>
              </a:rPr>
              <a:t>:</a:t>
            </a:r>
            <a:r>
              <a:rPr b="0">
                <a:solidFill>
                  <a:srgbClr val="BBBBBB"/>
                </a:solidFill>
              </a:rPr>
              <a:t> </a:t>
            </a:r>
            <a:r>
              <a:rPr b="0">
                <a:solidFill>
                  <a:srgbClr val="101418"/>
                </a:solidFill>
              </a:rPr>
              <a:t>{</a:t>
            </a:r>
            <a:endParaRPr b="0"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	   </a:t>
            </a:r>
            <a:r>
              <a:rPr b="1">
                <a:solidFill>
                  <a:srgbClr val="008000"/>
                </a:solidFill>
              </a:rPr>
              <a:t>"this"</a:t>
            </a:r>
            <a:r>
              <a:rPr>
                <a:solidFill>
                  <a:srgbClr val="101418"/>
                </a:solidFill>
              </a:rPr>
              <a:t>:</a:t>
            </a:r>
            <a:r>
              <a:t> </a:t>
            </a:r>
            <a:r>
              <a:rPr>
                <a:solidFill>
                  <a:srgbClr val="BA2121"/>
                </a:solidFill>
              </a:rPr>
              <a:t>"that"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	   </a:t>
            </a:r>
            <a:r>
              <a:rPr>
                <a:solidFill>
                  <a:srgbClr val="101418"/>
                </a:solidFill>
              </a:rPr>
              <a:t>}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BBBBBB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   </a:t>
            </a:r>
            <a:r>
              <a:rPr>
                <a:solidFill>
                  <a:srgbClr val="101418"/>
                </a:solidFill>
              </a:rPr>
              <a:t>}]</a:t>
            </a:r>
            <a:endParaRPr>
              <a:solidFill>
                <a:srgbClr val="101418"/>
              </a:solidFill>
            </a:endParaRPr>
          </a:p>
          <a:p>
            <a:pPr defTabSz="457200">
              <a:spcBef>
                <a:spcPts val="0"/>
              </a:spcBef>
              <a:defRPr sz="3200">
                <a:solidFill>
                  <a:srgbClr val="101418"/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pic>
        <p:nvPicPr>
          <p:cNvPr id="483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54000" y="4192770"/>
            <a:ext cx="10662688" cy="71084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Load lay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Load layers</a:t>
            </a:r>
          </a:p>
        </p:txBody>
      </p:sp>
      <p:sp>
        <p:nvSpPr>
          <p:cNvPr id="486" name="open .json or .zip fil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open .json or .zip files</a:t>
            </a:r>
          </a:p>
          <a:p>
            <a:pPr lvl="2"/>
            <a:r>
              <a:t>&gt; Add map layers</a:t>
            </a:r>
          </a:p>
          <a:p>
            <a:pPr lvl="2"/>
            <a:r>
              <a:t>icon top right:          “from file”</a:t>
            </a:r>
          </a:p>
        </p:txBody>
      </p:sp>
      <p:pic>
        <p:nvPicPr>
          <p:cNvPr id="48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08900" y="8728471"/>
            <a:ext cx="1346200" cy="11358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Some observ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 observations</a:t>
            </a:r>
          </a:p>
        </p:txBody>
      </p:sp>
      <p:sp>
        <p:nvSpPr>
          <p:cNvPr id="490" name="standard version has many many many layers built i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27050" indent="-527050" defTabSz="685165">
              <a:spcBef>
                <a:spcPts val="4800"/>
              </a:spcBef>
              <a:defRPr sz="3984"/>
            </a:pPr>
            <a:r>
              <a:t>standard version has </a:t>
            </a:r>
            <a:r>
              <a:rPr i="1"/>
              <a:t>many many many</a:t>
            </a:r>
            <a:r>
              <a:t> layers built in</a:t>
            </a:r>
          </a:p>
          <a:p>
            <a:pPr lvl="2" marL="1581150" indent="-527050" defTabSz="685165">
              <a:spcBef>
                <a:spcPts val="4800"/>
              </a:spcBef>
              <a:defRPr sz="3984"/>
            </a:pPr>
            <a:r>
              <a:t>eg. maps from Blaeu !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you can only save </a:t>
            </a:r>
            <a:r>
              <a:rPr i="1"/>
              <a:t>layers</a:t>
            </a:r>
          </a:p>
          <a:p>
            <a:pPr lvl="2" marL="1581150" indent="-527050" defTabSz="685165">
              <a:spcBef>
                <a:spcPts val="4800"/>
              </a:spcBef>
              <a:defRPr sz="3984"/>
            </a:pPr>
            <a:r>
              <a:t>individually as a .json file</a:t>
            </a:r>
          </a:p>
          <a:p>
            <a:pPr lvl="2" marL="1581150" indent="-527050" defTabSz="685165">
              <a:spcBef>
                <a:spcPts val="4800"/>
              </a:spcBef>
              <a:defRPr sz="3984"/>
            </a:pPr>
            <a:r>
              <a:t>all together as a .zip file</a:t>
            </a:r>
          </a:p>
          <a:p>
            <a:pPr marL="527050" indent="-527050" defTabSz="685165">
              <a:spcBef>
                <a:spcPts val="4800"/>
              </a:spcBef>
              <a:defRPr sz="3984"/>
            </a:pPr>
            <a:r>
              <a:t>you can not print from EduGIS</a:t>
            </a:r>
          </a:p>
          <a:p>
            <a:pPr lvl="2" marL="1581150" indent="-527050" defTabSz="685165">
              <a:spcBef>
                <a:spcPts val="4800"/>
              </a:spcBef>
              <a:defRPr sz="3984"/>
            </a:pPr>
            <a:r>
              <a:t>use screenshot</a:t>
            </a:r>
          </a:p>
          <a:p>
            <a:pPr lvl="2" marL="1581150" indent="-527050" defTabSz="685165">
              <a:spcBef>
                <a:spcPts val="4800"/>
              </a:spcBef>
              <a:defRPr sz="3984"/>
            </a:pPr>
            <a:r>
              <a:t>use &gt; Print… from browser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Foto’s vanuit de hoogt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Foto’s vanuit de hoogte</a:t>
            </a:r>
          </a:p>
        </p:txBody>
      </p:sp>
      <p:sp>
        <p:nvSpPr>
          <p:cNvPr id="316" name="1822 - eerste foto door Nicéphore Niépc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rPr b="1"/>
              <a:t>1822</a:t>
            </a:r>
            <a:r>
              <a:t> - eerste foto door Nicéphore Niépce</a:t>
            </a:r>
          </a:p>
          <a:p>
            <a:pPr lvl="3"/>
            <a:r>
              <a:t>1858 - foto’s vanuit ballonnen</a:t>
            </a:r>
          </a:p>
          <a:p>
            <a:pPr/>
            <a:r>
              <a:rPr b="1"/>
              <a:t>1904</a:t>
            </a:r>
            <a:r>
              <a:t> - eerste vliegtuig door de gebroeders Wright</a:t>
            </a:r>
          </a:p>
          <a:p>
            <a:pPr lvl="3"/>
            <a:r>
              <a:t>1914 - foto’s vanuit vliegtuigen</a:t>
            </a:r>
          </a:p>
          <a:p>
            <a:pPr/>
            <a:r>
              <a:rPr b="1"/>
              <a:t>1957</a:t>
            </a:r>
            <a:r>
              <a:t> - eerste satelliet, Russische </a:t>
            </a:r>
            <a:r>
              <a:rPr i="1"/>
              <a:t>Sputnik</a:t>
            </a:r>
            <a:r>
              <a:t> </a:t>
            </a:r>
          </a:p>
          <a:p>
            <a:pPr lvl="3"/>
            <a:r>
              <a:t>1959 - foto’s vanuit vanuit satellieten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EduGIS Assign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EduGIS Assignment</a:t>
            </a:r>
          </a:p>
        </p:txBody>
      </p:sp>
      <p:sp>
        <p:nvSpPr>
          <p:cNvPr id="493" name="use historic maps to illustrate a dramatic change in Amsterda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use historic maps to illustrate a dramatic change in Amsterdam</a:t>
            </a:r>
          </a:p>
          <a:p>
            <a:pPr/>
            <a:r>
              <a:t>pick your favourite neighbourhood &amp; historical period</a:t>
            </a:r>
          </a:p>
          <a:p>
            <a:pPr lvl="2"/>
            <a:r>
              <a:t>examples</a:t>
            </a:r>
          </a:p>
          <a:p>
            <a:pPr lvl="4"/>
            <a:r>
              <a:t>old town hall   &amp;  1655 - 1665</a:t>
            </a:r>
          </a:p>
          <a:p>
            <a:pPr lvl="4"/>
            <a:r>
              <a:t>central station &amp;  1881 - 1889</a:t>
            </a:r>
          </a:p>
          <a:p>
            <a:pPr lvl="4"/>
            <a:r>
              <a:t>new town hall  &amp; 1975 - 1988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our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Source</a:t>
            </a:r>
          </a:p>
        </p:txBody>
      </p:sp>
      <p:sp>
        <p:nvSpPr>
          <p:cNvPr id="496" name="Stichting EduGIS, YouTube kanaal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Stichting EduGIS, YouTube kanaal</a:t>
            </a:r>
          </a:p>
          <a:p>
            <a:pPr lvl="2">
              <a:defRPr b="1"/>
            </a:pPr>
            <a:r>
              <a:t>Zelf kaartlagen maken met EduGIS</a:t>
            </a:r>
          </a:p>
          <a:p>
            <a:pPr lvl="3"/>
            <a:r>
              <a:rPr u="sng">
                <a:hlinkClick r:id="rId2" invalidUrl="" action="" tgtFrame="" tooltip="" history="1" highlightClick="0" endSnd="0"/>
              </a:rPr>
              <a:t>https://youtube.com/playlist?list=PLGaFD1xPQgsQY0dNRXKd-Dt1Fg0QF4O4M&amp;si=JHjUvYald4DVA1uf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Oefening 2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Oefening 2</a:t>
            </a:r>
          </a:p>
        </p:txBody>
      </p:sp>
      <p:sp>
        <p:nvSpPr>
          <p:cNvPr id="499" name="gebruik historische kaarten in EduGIS om een   dramatische verandering in Amsterdam te illustrere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gebruik historische kaarten in EduGIS om een ​​dramatische verandering in Amsterdam te illustreren</a:t>
            </a:r>
          </a:p>
          <a:p>
            <a:pPr/>
            <a:r>
              <a:t>kies je favoriete plek en historische periode</a:t>
            </a:r>
          </a:p>
          <a:p>
            <a:pPr/>
            <a:r>
              <a:t>voorbeelden</a:t>
            </a:r>
          </a:p>
          <a:p>
            <a:pPr lvl="2"/>
            <a:r>
              <a:t>Oude Stadhuis    →  1655 - 1665</a:t>
            </a:r>
          </a:p>
          <a:p>
            <a:pPr lvl="2"/>
            <a:r>
              <a:t>Centraal Station  →  1881 - 1889</a:t>
            </a:r>
          </a:p>
          <a:p>
            <a:pPr lvl="2"/>
            <a:r>
              <a:t>Nieuwe Stadhuis → 1975 - 1988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Amsterdam Geo-Wal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Amsterdam Geo-Walk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Inschrijven via Skoo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Inschrijven via Skool</a:t>
            </a:r>
          </a:p>
        </p:txBody>
      </p:sp>
      <p:sp>
        <p:nvSpPr>
          <p:cNvPr id="504" name="https://www.skool.com/amsterdam-geo-walk-2815"/>
          <p:cNvSpPr txBox="1"/>
          <p:nvPr>
            <p:ph type="body" idx="4294967295"/>
          </p:nvPr>
        </p:nvSpPr>
        <p:spPr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https://www.skool.com/amsterdam-geo-walk-2815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Screenshot 2025-10-10 at 07.28.13.png" descr="Screenshot 2025-10-10 at 07.28.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18092" y="805661"/>
            <a:ext cx="20747816" cy="13831878"/>
          </a:xfrm>
          <a:prstGeom prst="rect">
            <a:avLst/>
          </a:prstGeom>
          <a:ln w="25400">
            <a:miter lim="400000"/>
          </a:ln>
          <a:effectLst>
            <a:outerShdw sx="100000" sy="100000" kx="0" ky="0" algn="b" rotWithShape="0" blurRad="457200" dist="127000" dir="2527846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College 6 - ker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College 6 - kern</a:t>
            </a:r>
          </a:p>
        </p:txBody>
      </p:sp>
      <p:sp>
        <p:nvSpPr>
          <p:cNvPr id="509" name="Foto’s vanuit de hoogte zijn prachtig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889000" indent="-889000">
              <a:buSzPct val="100000"/>
              <a:buAutoNum type="arabicPeriod" startAt="1"/>
            </a:pPr>
            <a:r>
              <a:t>Foto’s </a:t>
            </a:r>
            <a:r>
              <a:rPr b="1"/>
              <a:t>vanuit de hoogte</a:t>
            </a:r>
            <a:r>
              <a:t> zijn prachtig</a:t>
            </a:r>
          </a:p>
          <a:p>
            <a:pPr marL="889000" indent="-889000">
              <a:buSzPct val="100000"/>
              <a:buAutoNum type="arabicPeriod" startAt="1"/>
            </a:pPr>
            <a:r>
              <a:t>Satellietnavigatie is een </a:t>
            </a:r>
            <a:r>
              <a:rPr b="1"/>
              <a:t>technologisch wonder</a:t>
            </a:r>
            <a:endParaRPr b="1"/>
          </a:p>
          <a:p>
            <a:pPr marL="889000" indent="-889000">
              <a:buSzPct val="100000"/>
              <a:buAutoNum type="arabicPeriod" startAt="1"/>
            </a:pPr>
            <a:r>
              <a:rPr b="1"/>
              <a:t>Relativiteitstheorie</a:t>
            </a:r>
            <a:r>
              <a:t> is nodig om GPS werkend te krijgen </a:t>
            </a:r>
          </a:p>
          <a:p>
            <a:pPr marL="889000" indent="-889000">
              <a:buSzPct val="100000"/>
              <a:buAutoNum type="arabicPeriod" startAt="1"/>
            </a:pPr>
            <a:r>
              <a:t>Kaarten maken met </a:t>
            </a:r>
            <a:r>
              <a:rPr b="1"/>
              <a:t>EduGIS</a:t>
            </a:r>
            <a:r>
              <a:t> is toch best makkelijk</a:t>
            </a:r>
          </a:p>
          <a:p>
            <a:pPr marL="889000" indent="-889000">
              <a:buSzPct val="100000"/>
              <a:buAutoNum type="arabicPeriod" startAt="1"/>
            </a:pPr>
            <a:r>
              <a:t>Van harte uitgenodigd voor de </a:t>
            </a:r>
            <a:r>
              <a:rPr b="1"/>
              <a:t>Amsterdam Geo-Walk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Boulevard du Temp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Boulevard du Temple</a:t>
            </a:r>
          </a:p>
        </p:txBody>
      </p:sp>
      <p:sp>
        <p:nvSpPr>
          <p:cNvPr id="319" name="Louis Daguerre (1838),  generally accepted as  the earliest photograph  to include people"/>
          <p:cNvSpPr txBox="1"/>
          <p:nvPr/>
        </p:nvSpPr>
        <p:spPr>
          <a:xfrm>
            <a:off x="17875352" y="6484467"/>
            <a:ext cx="5795011" cy="262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200"/>
            </a:pPr>
            <a:r>
              <a:t>Louis Daguerre (1838), </a:t>
            </a:r>
            <a:br/>
            <a:r>
              <a:t>generally accepted as </a:t>
            </a:r>
            <a:br/>
            <a:r>
              <a:t>the earliest photograph </a:t>
            </a:r>
            <a:br/>
            <a:r>
              <a:t>to include people</a:t>
            </a:r>
          </a:p>
        </p:txBody>
      </p:sp>
      <p:pic>
        <p:nvPicPr>
          <p:cNvPr id="320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60565" y="2495153"/>
            <a:ext cx="14765875" cy="10605282"/>
          </a:xfrm>
          <a:prstGeom prst="rect">
            <a:avLst/>
          </a:prstGeom>
          <a:ln w="12700">
            <a:miter lim="400000"/>
          </a:ln>
        </p:spPr>
      </p:pic>
      <p:sp>
        <p:nvSpPr>
          <p:cNvPr id="321" name="Line"/>
          <p:cNvSpPr/>
          <p:nvPr/>
        </p:nvSpPr>
        <p:spPr>
          <a:xfrm flipH="1" flipV="1">
            <a:off x="5943600" y="10871200"/>
            <a:ext cx="2941936" cy="1007460"/>
          </a:xfrm>
          <a:prstGeom prst="line">
            <a:avLst/>
          </a:prstGeom>
          <a:ln w="152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  <a:effectLst>
            <a:outerShdw sx="100000" sy="100000" kx="0" ky="0" algn="b" rotWithShape="0" blurRad="88900" dist="140025" dir="4249894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Boston, as the Eagle and the Wild Goose See 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53084">
              <a:defRPr sz="7504"/>
            </a:lvl1pPr>
          </a:lstStyle>
          <a:p>
            <a:pPr/>
            <a:r>
              <a:t>Boston, as the Eagle and the Wild Goose See It</a:t>
            </a:r>
          </a:p>
        </p:txBody>
      </p:sp>
      <p:sp>
        <p:nvSpPr>
          <p:cNvPr id="324" name="James Wallace Black  and Samuel Archer King  (1860), Boston from a  height of 630 m"/>
          <p:cNvSpPr txBox="1"/>
          <p:nvPr/>
        </p:nvSpPr>
        <p:spPr>
          <a:xfrm>
            <a:off x="17584636" y="6484467"/>
            <a:ext cx="6032908" cy="262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200"/>
            </a:pPr>
            <a:r>
              <a:t>James Wallace Black </a:t>
            </a:r>
            <a:br/>
            <a:r>
              <a:t>and Samuel Archer King </a:t>
            </a:r>
            <a:br/>
            <a:r>
              <a:t>(1860), Boston from a </a:t>
            </a:r>
            <a:br/>
            <a:r>
              <a:t>height of 630 m</a:t>
            </a:r>
          </a:p>
        </p:txBody>
      </p:sp>
      <p:pic>
        <p:nvPicPr>
          <p:cNvPr id="325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75194" y="2590800"/>
            <a:ext cx="8833613" cy="1041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Auschwitz-Birkenau II comple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Auschwitz-Birkenau II complex</a:t>
            </a:r>
          </a:p>
        </p:txBody>
      </p:sp>
      <p:pic>
        <p:nvPicPr>
          <p:cNvPr id="328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743988" y="2329223"/>
            <a:ext cx="8896024" cy="10937154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South African Air Force  on 23 August 1944"/>
          <p:cNvSpPr txBox="1"/>
          <p:nvPr/>
        </p:nvSpPr>
        <p:spPr>
          <a:xfrm>
            <a:off x="17595952" y="7119467"/>
            <a:ext cx="5784343" cy="135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200"/>
            </a:pPr>
            <a:r>
              <a:t>South African Air Force </a:t>
            </a:r>
            <a:br/>
            <a:r>
              <a:t>on 23 August 1944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putnik, 4 oktober 1957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Sputnik, 4 oktober 1957</a:t>
            </a:r>
          </a:p>
        </p:txBody>
      </p:sp>
      <p:pic>
        <p:nvPicPr>
          <p:cNvPr id="332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49333" y="2590800"/>
            <a:ext cx="13885335" cy="10414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he Blue Marb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Blue Marble</a:t>
            </a:r>
          </a:p>
        </p:txBody>
      </p:sp>
      <p:pic>
        <p:nvPicPr>
          <p:cNvPr id="335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9529" y="2462552"/>
            <a:ext cx="10664943" cy="10670496"/>
          </a:xfrm>
          <a:prstGeom prst="rect">
            <a:avLst/>
          </a:prstGeom>
          <a:ln w="12700">
            <a:miter lim="400000"/>
          </a:ln>
        </p:spPr>
      </p:pic>
      <p:sp>
        <p:nvSpPr>
          <p:cNvPr id="336" name="Harrison Schmitt (1972), Apollo 17 crew"/>
          <p:cNvSpPr txBox="1"/>
          <p:nvPr/>
        </p:nvSpPr>
        <p:spPr>
          <a:xfrm>
            <a:off x="18154752" y="7119467"/>
            <a:ext cx="5874487" cy="1356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200"/>
            </a:pPr>
            <a:r>
              <a:t>Harrison Schmitt (1972),</a:t>
            </a:r>
            <a:br/>
            <a:r>
              <a:t>Apollo 17 crew 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