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media/image1.jpeg" ContentType="image/jpeg"/>
  <Override PartName="/ppt/media/image2.jpeg" ContentType="image/jpeg"/>
  <Override PartName="/ppt/media/image3.jpeg" ContentType="image/jpeg"/>
  <Override PartName="/ppt/media/image4.jpeg" ContentType="image/jpeg"/>
  <Override PartName="/ppt/media/image5.jpeg" ContentType="image/jpeg"/>
  <Override PartName="/ppt/media/image6.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825500" rtl="0" fontAlgn="auto" latinLnBrk="0" hangingPunct="0">
      <a:lnSpc>
        <a:spcPct val="100000"/>
      </a:lnSpc>
      <a:spcBef>
        <a:spcPts val="5900"/>
      </a:spcBef>
      <a:spcAft>
        <a:spcPts val="0"/>
      </a:spcAft>
      <a:buClrTx/>
      <a:buSzTx/>
      <a:buFontTx/>
      <a:buNone/>
      <a:tabLst/>
      <a:defRPr b="0" baseline="0" cap="none" i="0" spc="0" strike="noStrike" sz="4800" u="none" kumimoji="0" normalizeH="0">
        <a:ln>
          <a:noFill/>
        </a:ln>
        <a:solidFill>
          <a:srgbClr val="000000"/>
        </a:solidFill>
        <a:effectLst/>
        <a:uFillTx/>
        <a:latin typeface="Helvetica Neue"/>
        <a:ea typeface="Helvetica Neue"/>
        <a:cs typeface="Helvetica Neue"/>
        <a:sym typeface="Helvetica Neue"/>
      </a:defRPr>
    </a:lvl1pPr>
    <a:lvl2pPr marL="0" marR="0" indent="457200" algn="l" defTabSz="825500" rtl="0" fontAlgn="auto" latinLnBrk="0" hangingPunct="0">
      <a:lnSpc>
        <a:spcPct val="100000"/>
      </a:lnSpc>
      <a:spcBef>
        <a:spcPts val="5900"/>
      </a:spcBef>
      <a:spcAft>
        <a:spcPts val="0"/>
      </a:spcAft>
      <a:buClrTx/>
      <a:buSzTx/>
      <a:buFontTx/>
      <a:buNone/>
      <a:tabLst/>
      <a:defRPr b="0" baseline="0" cap="none" i="0" spc="0" strike="noStrike" sz="4800" u="none" kumimoji="0" normalizeH="0">
        <a:ln>
          <a:noFill/>
        </a:ln>
        <a:solidFill>
          <a:srgbClr val="000000"/>
        </a:solidFill>
        <a:effectLst/>
        <a:uFillTx/>
        <a:latin typeface="Helvetica Neue"/>
        <a:ea typeface="Helvetica Neue"/>
        <a:cs typeface="Helvetica Neue"/>
        <a:sym typeface="Helvetica Neue"/>
      </a:defRPr>
    </a:lvl2pPr>
    <a:lvl3pPr marL="0" marR="0" indent="914400" algn="l" defTabSz="825500" rtl="0" fontAlgn="auto" latinLnBrk="0" hangingPunct="0">
      <a:lnSpc>
        <a:spcPct val="100000"/>
      </a:lnSpc>
      <a:spcBef>
        <a:spcPts val="5900"/>
      </a:spcBef>
      <a:spcAft>
        <a:spcPts val="0"/>
      </a:spcAft>
      <a:buClrTx/>
      <a:buSzTx/>
      <a:buFontTx/>
      <a:buNone/>
      <a:tabLst/>
      <a:defRPr b="0" baseline="0" cap="none" i="0" spc="0" strike="noStrike" sz="4800" u="none" kumimoji="0" normalizeH="0">
        <a:ln>
          <a:noFill/>
        </a:ln>
        <a:solidFill>
          <a:srgbClr val="000000"/>
        </a:solidFill>
        <a:effectLst/>
        <a:uFillTx/>
        <a:latin typeface="Helvetica Neue"/>
        <a:ea typeface="Helvetica Neue"/>
        <a:cs typeface="Helvetica Neue"/>
        <a:sym typeface="Helvetica Neue"/>
      </a:defRPr>
    </a:lvl3pPr>
    <a:lvl4pPr marL="0" marR="0" indent="1371600" algn="l" defTabSz="825500" rtl="0" fontAlgn="auto" latinLnBrk="0" hangingPunct="0">
      <a:lnSpc>
        <a:spcPct val="100000"/>
      </a:lnSpc>
      <a:spcBef>
        <a:spcPts val="5900"/>
      </a:spcBef>
      <a:spcAft>
        <a:spcPts val="0"/>
      </a:spcAft>
      <a:buClrTx/>
      <a:buSzTx/>
      <a:buFontTx/>
      <a:buNone/>
      <a:tabLst/>
      <a:defRPr b="0" baseline="0" cap="none" i="0" spc="0" strike="noStrike" sz="4800" u="none" kumimoji="0" normalizeH="0">
        <a:ln>
          <a:noFill/>
        </a:ln>
        <a:solidFill>
          <a:srgbClr val="000000"/>
        </a:solidFill>
        <a:effectLst/>
        <a:uFillTx/>
        <a:latin typeface="Helvetica Neue"/>
        <a:ea typeface="Helvetica Neue"/>
        <a:cs typeface="Helvetica Neue"/>
        <a:sym typeface="Helvetica Neue"/>
      </a:defRPr>
    </a:lvl4pPr>
    <a:lvl5pPr marL="0" marR="0" indent="1828800" algn="l" defTabSz="825500" rtl="0" fontAlgn="auto" latinLnBrk="0" hangingPunct="0">
      <a:lnSpc>
        <a:spcPct val="100000"/>
      </a:lnSpc>
      <a:spcBef>
        <a:spcPts val="5900"/>
      </a:spcBef>
      <a:spcAft>
        <a:spcPts val="0"/>
      </a:spcAft>
      <a:buClrTx/>
      <a:buSzTx/>
      <a:buFontTx/>
      <a:buNone/>
      <a:tabLst/>
      <a:defRPr b="0" baseline="0" cap="none" i="0" spc="0" strike="noStrike" sz="4800" u="none" kumimoji="0" normalizeH="0">
        <a:ln>
          <a:noFill/>
        </a:ln>
        <a:solidFill>
          <a:srgbClr val="000000"/>
        </a:solidFill>
        <a:effectLst/>
        <a:uFillTx/>
        <a:latin typeface="Helvetica Neue"/>
        <a:ea typeface="Helvetica Neue"/>
        <a:cs typeface="Helvetica Neue"/>
        <a:sym typeface="Helvetica Neue"/>
      </a:defRPr>
    </a:lvl5pPr>
    <a:lvl6pPr marL="0" marR="0" indent="2286000" algn="l" defTabSz="825500" rtl="0" fontAlgn="auto" latinLnBrk="0" hangingPunct="0">
      <a:lnSpc>
        <a:spcPct val="100000"/>
      </a:lnSpc>
      <a:spcBef>
        <a:spcPts val="5900"/>
      </a:spcBef>
      <a:spcAft>
        <a:spcPts val="0"/>
      </a:spcAft>
      <a:buClrTx/>
      <a:buSzTx/>
      <a:buFontTx/>
      <a:buNone/>
      <a:tabLst/>
      <a:defRPr b="0" baseline="0" cap="none" i="0" spc="0" strike="noStrike" sz="4800" u="none" kumimoji="0" normalizeH="0">
        <a:ln>
          <a:noFill/>
        </a:ln>
        <a:solidFill>
          <a:srgbClr val="000000"/>
        </a:solidFill>
        <a:effectLst/>
        <a:uFillTx/>
        <a:latin typeface="Helvetica Neue"/>
        <a:ea typeface="Helvetica Neue"/>
        <a:cs typeface="Helvetica Neue"/>
        <a:sym typeface="Helvetica Neue"/>
      </a:defRPr>
    </a:lvl6pPr>
    <a:lvl7pPr marL="0" marR="0" indent="2743200" algn="l" defTabSz="825500" rtl="0" fontAlgn="auto" latinLnBrk="0" hangingPunct="0">
      <a:lnSpc>
        <a:spcPct val="100000"/>
      </a:lnSpc>
      <a:spcBef>
        <a:spcPts val="5900"/>
      </a:spcBef>
      <a:spcAft>
        <a:spcPts val="0"/>
      </a:spcAft>
      <a:buClrTx/>
      <a:buSzTx/>
      <a:buFontTx/>
      <a:buNone/>
      <a:tabLst/>
      <a:defRPr b="0" baseline="0" cap="none" i="0" spc="0" strike="noStrike" sz="4800" u="none" kumimoji="0" normalizeH="0">
        <a:ln>
          <a:noFill/>
        </a:ln>
        <a:solidFill>
          <a:srgbClr val="000000"/>
        </a:solidFill>
        <a:effectLst/>
        <a:uFillTx/>
        <a:latin typeface="Helvetica Neue"/>
        <a:ea typeface="Helvetica Neue"/>
        <a:cs typeface="Helvetica Neue"/>
        <a:sym typeface="Helvetica Neue"/>
      </a:defRPr>
    </a:lvl7pPr>
    <a:lvl8pPr marL="0" marR="0" indent="3200400" algn="l" defTabSz="825500" rtl="0" fontAlgn="auto" latinLnBrk="0" hangingPunct="0">
      <a:lnSpc>
        <a:spcPct val="100000"/>
      </a:lnSpc>
      <a:spcBef>
        <a:spcPts val="5900"/>
      </a:spcBef>
      <a:spcAft>
        <a:spcPts val="0"/>
      </a:spcAft>
      <a:buClrTx/>
      <a:buSzTx/>
      <a:buFontTx/>
      <a:buNone/>
      <a:tabLst/>
      <a:defRPr b="0" baseline="0" cap="none" i="0" spc="0" strike="noStrike" sz="4800" u="none" kumimoji="0" normalizeH="0">
        <a:ln>
          <a:noFill/>
        </a:ln>
        <a:solidFill>
          <a:srgbClr val="000000"/>
        </a:solidFill>
        <a:effectLst/>
        <a:uFillTx/>
        <a:latin typeface="Helvetica Neue"/>
        <a:ea typeface="Helvetica Neue"/>
        <a:cs typeface="Helvetica Neue"/>
        <a:sym typeface="Helvetica Neue"/>
      </a:defRPr>
    </a:lvl8pPr>
    <a:lvl9pPr marL="0" marR="0" indent="3657600" algn="l" defTabSz="825500" rtl="0" fontAlgn="auto" latinLnBrk="0" hangingPunct="0">
      <a:lnSpc>
        <a:spcPct val="100000"/>
      </a:lnSpc>
      <a:spcBef>
        <a:spcPts val="5900"/>
      </a:spcBef>
      <a:spcAft>
        <a:spcPts val="0"/>
      </a:spcAft>
      <a:buClrTx/>
      <a:buSzTx/>
      <a:buFontTx/>
      <a:buNone/>
      <a:tabLst/>
      <a:defRPr b="0" baseline="0" cap="none" i="0" spc="0" strike="noStrike" sz="4800" u="none" kumimoji="0" normalizeH="0">
        <a:ln>
          <a:noFill/>
        </a:ln>
        <a:solidFill>
          <a:srgbClr val="000000"/>
        </a:solidFill>
        <a:effectLst/>
        <a:uFillTx/>
        <a:latin typeface="Helvetica Neue"/>
        <a:ea typeface="Helvetica Neue"/>
        <a:cs typeface="Helvetica Neue"/>
        <a:sym typeface="Helvetica Neue"/>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b="def" i="def"/>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b="def" i="def"/>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b="def" i="def"/>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b="def" i="def"/>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b="def" i="def"/>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b="def" i="def"/>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 Id="rId50" Type="http://schemas.openxmlformats.org/officeDocument/2006/relationships/slide" Target="slides/slide43.xml"/><Relationship Id="rId51" Type="http://schemas.openxmlformats.org/officeDocument/2006/relationships/slide" Target="slides/slide44.xml"/><Relationship Id="rId52" Type="http://schemas.openxmlformats.org/officeDocument/2006/relationships/slide" Target="slides/slide45.xml"/><Relationship Id="rId53" Type="http://schemas.openxmlformats.org/officeDocument/2006/relationships/slide" Target="slides/slide46.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393" name="Shape 393"/>
          <p:cNvSpPr/>
          <p:nvPr>
            <p:ph type="sldImg"/>
          </p:nvPr>
        </p:nvSpPr>
        <p:spPr>
          <a:xfrm>
            <a:off x="1143000" y="685800"/>
            <a:ext cx="4572000" cy="3429000"/>
          </a:xfrm>
          <a:prstGeom prst="rect">
            <a:avLst/>
          </a:prstGeom>
        </p:spPr>
        <p:txBody>
          <a:bodyPr/>
          <a:lstStyle/>
          <a:p>
            <a:pPr/>
          </a:p>
        </p:txBody>
      </p:sp>
      <p:sp>
        <p:nvSpPr>
          <p:cNvPr id="394" name="Shape 394"/>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p:spTree>
      <p:nvGrpSpPr>
        <p:cNvPr id="1" name=""/>
        <p:cNvGrpSpPr/>
        <p:nvPr/>
      </p:nvGrpSpPr>
      <p:grpSpPr>
        <a:xfrm>
          <a:off x="0" y="0"/>
          <a:ext cx="0" cy="0"/>
          <a:chOff x="0" y="0"/>
          <a:chExt cx="0" cy="0"/>
        </a:xfrm>
      </p:grpSpPr>
      <p:sp>
        <p:nvSpPr>
          <p:cNvPr id="11" name="Title Text"/>
          <p:cNvSpPr txBox="1"/>
          <p:nvPr>
            <p:ph type="title"/>
          </p:nvPr>
        </p:nvSpPr>
        <p:spPr>
          <a:xfrm>
            <a:off x="1778000" y="2298700"/>
            <a:ext cx="20828000" cy="4648200"/>
          </a:xfrm>
          <a:prstGeom prst="rect">
            <a:avLst/>
          </a:prstGeom>
        </p:spPr>
        <p:txBody>
          <a:bodyPr anchor="b"/>
          <a:lstStyle/>
          <a:p>
            <a:pPr/>
            <a:r>
              <a:t>Title Text</a:t>
            </a:r>
          </a:p>
        </p:txBody>
      </p:sp>
      <p:sp>
        <p:nvSpPr>
          <p:cNvPr id="12" name="Body Level One…"/>
          <p:cNvSpPr txBox="1"/>
          <p:nvPr>
            <p:ph type="body" sz="quarter" idx="1"/>
          </p:nvPr>
        </p:nvSpPr>
        <p:spPr>
          <a:xfrm>
            <a:off x="1778000" y="7073900"/>
            <a:ext cx="20828000" cy="15875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pPr/>
            <a:r>
              <a:t>Body Level One</a:t>
            </a:r>
          </a:p>
          <a:p>
            <a:pPr lvl="1"/>
            <a:r>
              <a:t>Body Level Two</a:t>
            </a:r>
          </a:p>
          <a:p>
            <a:pPr lvl="2"/>
            <a:r>
              <a:t>Body Level Three</a:t>
            </a:r>
          </a:p>
          <a:p>
            <a:pPr lvl="3"/>
            <a:r>
              <a:t>Body Level Four</a:t>
            </a:r>
          </a:p>
          <a:p>
            <a:pPr lvl="4"/>
            <a:r>
              <a:t>Body Level Five</a:t>
            </a:r>
          </a:p>
        </p:txBody>
      </p:sp>
      <p:sp>
        <p:nvSpPr>
          <p:cNvPr id="1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93" name="Body Level One…"/>
          <p:cNvSpPr txBox="1"/>
          <p:nvPr>
            <p:ph type="body" idx="1"/>
          </p:nvPr>
        </p:nvSpPr>
        <p:spPr>
          <a:xfrm>
            <a:off x="1689100" y="1778000"/>
            <a:ext cx="21005800" cy="10160000"/>
          </a:xfrm>
          <a:prstGeom prst="rect">
            <a:avLst/>
          </a:prstGeom>
        </p:spPr>
        <p:txBody>
          <a:bodyPr/>
          <a:lstStyle>
            <a:lvl1pPr>
              <a:defRPr sz="4800"/>
            </a:lvl1pPr>
            <a:lvl2pPr>
              <a:defRPr sz="4800"/>
            </a:lvl2pPr>
            <a:lvl3pPr>
              <a:defRPr sz="4800"/>
            </a:lvl3pPr>
            <a:lvl4pPr>
              <a:defRPr sz="4800"/>
            </a:lvl4pPr>
            <a:lvl5pPr>
              <a:defRPr sz="4800"/>
            </a:lvl5pPr>
          </a:lstStyle>
          <a:p>
            <a:pPr/>
            <a:r>
              <a:t>Body Level One</a:t>
            </a:r>
          </a:p>
          <a:p>
            <a:pPr lvl="1"/>
            <a:r>
              <a:t>Body Level Two</a:t>
            </a:r>
          </a:p>
          <a:p>
            <a:pPr lvl="2"/>
            <a:r>
              <a:t>Body Level Three</a:t>
            </a:r>
          </a:p>
          <a:p>
            <a:pPr lvl="3"/>
            <a:r>
              <a:t>Body Level Four</a:t>
            </a:r>
          </a:p>
          <a:p>
            <a:pPr lvl="4"/>
            <a:r>
              <a:t>Body Level Five</a:t>
            </a:r>
          </a:p>
        </p:txBody>
      </p:sp>
      <p:sp>
        <p:nvSpPr>
          <p:cNvPr id="9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3 Up">
    <p:spTree>
      <p:nvGrpSpPr>
        <p:cNvPr id="1" name=""/>
        <p:cNvGrpSpPr/>
        <p:nvPr/>
      </p:nvGrpSpPr>
      <p:grpSpPr>
        <a:xfrm>
          <a:off x="0" y="0"/>
          <a:ext cx="0" cy="0"/>
          <a:chOff x="0" y="0"/>
          <a:chExt cx="0" cy="0"/>
        </a:xfrm>
      </p:grpSpPr>
      <p:sp>
        <p:nvSpPr>
          <p:cNvPr id="101" name="Sandy path between two hills leading to the ocean"/>
          <p:cNvSpPr/>
          <p:nvPr>
            <p:ph type="pic" sz="quarter" idx="21"/>
          </p:nvPr>
        </p:nvSpPr>
        <p:spPr>
          <a:xfrm>
            <a:off x="15300325" y="7048500"/>
            <a:ext cx="8324850" cy="5549900"/>
          </a:xfrm>
          <a:prstGeom prst="rect">
            <a:avLst/>
          </a:prstGeom>
        </p:spPr>
        <p:txBody>
          <a:bodyPr lIns="91439" tIns="45719" rIns="91439" bIns="45719" anchor="t">
            <a:noAutofit/>
          </a:bodyPr>
          <a:lstStyle/>
          <a:p>
            <a:pPr/>
          </a:p>
        </p:txBody>
      </p:sp>
      <p:sp>
        <p:nvSpPr>
          <p:cNvPr id="102" name="Heron flying low over a beach with a short fence in the foreground"/>
          <p:cNvSpPr/>
          <p:nvPr>
            <p:ph type="pic" sz="quarter" idx="22"/>
          </p:nvPr>
        </p:nvSpPr>
        <p:spPr>
          <a:xfrm>
            <a:off x="15760700" y="863600"/>
            <a:ext cx="7404100" cy="7404100"/>
          </a:xfrm>
          <a:prstGeom prst="rect">
            <a:avLst/>
          </a:prstGeom>
        </p:spPr>
        <p:txBody>
          <a:bodyPr lIns="91439" tIns="45719" rIns="91439" bIns="45719" anchor="t">
            <a:noAutofit/>
          </a:bodyPr>
          <a:lstStyle/>
          <a:p>
            <a:pPr/>
          </a:p>
        </p:txBody>
      </p:sp>
      <p:sp>
        <p:nvSpPr>
          <p:cNvPr id="103" name="View of beach and sea from a grassy sand dune"/>
          <p:cNvSpPr/>
          <p:nvPr>
            <p:ph type="pic" idx="23"/>
          </p:nvPr>
        </p:nvSpPr>
        <p:spPr>
          <a:xfrm>
            <a:off x="-990600" y="1130300"/>
            <a:ext cx="17202150" cy="11468100"/>
          </a:xfrm>
          <a:prstGeom prst="rect">
            <a:avLst/>
          </a:prstGeom>
        </p:spPr>
        <p:txBody>
          <a:bodyPr lIns="91439" tIns="45719" rIns="91439" bIns="45719" anchor="t">
            <a:noAutofit/>
          </a:bodyPr>
          <a:lstStyle/>
          <a:p>
            <a:pPr/>
          </a:p>
        </p:txBody>
      </p:sp>
      <p:sp>
        <p:nvSpPr>
          <p:cNvPr id="10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Quote">
    <p:spTree>
      <p:nvGrpSpPr>
        <p:cNvPr id="1" name=""/>
        <p:cNvGrpSpPr/>
        <p:nvPr/>
      </p:nvGrpSpPr>
      <p:grpSpPr>
        <a:xfrm>
          <a:off x="0" y="0"/>
          <a:ext cx="0" cy="0"/>
          <a:chOff x="0" y="0"/>
          <a:chExt cx="0" cy="0"/>
        </a:xfrm>
      </p:grpSpPr>
      <p:sp>
        <p:nvSpPr>
          <p:cNvPr id="111" name="–Johnny Appleseed"/>
          <p:cNvSpPr txBox="1"/>
          <p:nvPr>
            <p:ph type="body" sz="quarter" idx="21"/>
          </p:nvPr>
        </p:nvSpPr>
        <p:spPr>
          <a:xfrm>
            <a:off x="2387600" y="8953500"/>
            <a:ext cx="19621500" cy="585521"/>
          </a:xfrm>
          <a:prstGeom prst="rect">
            <a:avLst/>
          </a:prstGeom>
        </p:spPr>
        <p:txBody>
          <a:bodyPr anchor="t">
            <a:spAutoFit/>
          </a:bodyPr>
          <a:lstStyle>
            <a:lvl1pPr marL="0" indent="0" algn="ctr">
              <a:spcBef>
                <a:spcPts val="0"/>
              </a:spcBef>
              <a:buSzTx/>
              <a:buNone/>
              <a:defRPr i="1" sz="3200"/>
            </a:lvl1pPr>
          </a:lstStyle>
          <a:p>
            <a:pPr/>
            <a:r>
              <a:t>–Johnny Appleseed</a:t>
            </a:r>
          </a:p>
        </p:txBody>
      </p:sp>
      <p:sp>
        <p:nvSpPr>
          <p:cNvPr id="112" name="“Type a quote here.”"/>
          <p:cNvSpPr txBox="1"/>
          <p:nvPr>
            <p:ph type="body" sz="quarter" idx="22"/>
          </p:nvPr>
        </p:nvSpPr>
        <p:spPr>
          <a:xfrm>
            <a:off x="2387600" y="6076950"/>
            <a:ext cx="19621500" cy="825500"/>
          </a:xfrm>
          <a:prstGeom prst="rect">
            <a:avLst/>
          </a:prstGeom>
        </p:spPr>
        <p:txBody>
          <a:bodyPr>
            <a:spAutoFit/>
          </a:bodyPr>
          <a:lstStyle>
            <a:lvl1pPr marL="0" indent="0" algn="ctr">
              <a:spcBef>
                <a:spcPts val="0"/>
              </a:spcBef>
              <a:buSzTx/>
              <a:buNone/>
              <a:defRPr sz="4800">
                <a:latin typeface="+mn-lt"/>
                <a:ea typeface="+mn-ea"/>
                <a:cs typeface="+mn-cs"/>
                <a:sym typeface="Helvetica Neue Medium"/>
              </a:defRPr>
            </a:lvl1pPr>
          </a:lstStyle>
          <a:p>
            <a:pPr/>
            <a:r>
              <a:t>“Type a quote here.” </a:t>
            </a:r>
          </a:p>
        </p:txBody>
      </p:sp>
      <p:sp>
        <p:nvSpPr>
          <p:cNvPr id="11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p:spTree>
      <p:nvGrpSpPr>
        <p:cNvPr id="1" name=""/>
        <p:cNvGrpSpPr/>
        <p:nvPr/>
      </p:nvGrpSpPr>
      <p:grpSpPr>
        <a:xfrm>
          <a:off x="0" y="0"/>
          <a:ext cx="0" cy="0"/>
          <a:chOff x="0" y="0"/>
          <a:chExt cx="0" cy="0"/>
        </a:xfrm>
      </p:grpSpPr>
      <p:sp>
        <p:nvSpPr>
          <p:cNvPr id="120" name="View of beach and sea from a grassy sand dune"/>
          <p:cNvSpPr/>
          <p:nvPr>
            <p:ph type="pic" idx="21"/>
          </p:nvPr>
        </p:nvSpPr>
        <p:spPr>
          <a:xfrm>
            <a:off x="-50800" y="-1270000"/>
            <a:ext cx="24485600" cy="16323734"/>
          </a:xfrm>
          <a:prstGeom prst="rect">
            <a:avLst/>
          </a:prstGeom>
        </p:spPr>
        <p:txBody>
          <a:bodyPr lIns="91439" tIns="45719" rIns="91439" bIns="45719" anchor="t">
            <a:noAutofit/>
          </a:bodyPr>
          <a:lstStyle/>
          <a:p>
            <a:pPr/>
          </a:p>
        </p:txBody>
      </p:sp>
      <p:sp>
        <p:nvSpPr>
          <p:cNvPr id="12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2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spTree>
      <p:nvGrpSpPr>
        <p:cNvPr id="1" name=""/>
        <p:cNvGrpSpPr/>
        <p:nvPr/>
      </p:nvGrpSpPr>
      <p:grpSpPr>
        <a:xfrm>
          <a:off x="0" y="0"/>
          <a:ext cx="0" cy="0"/>
          <a:chOff x="0" y="0"/>
          <a:chExt cx="0" cy="0"/>
        </a:xfrm>
      </p:grpSpPr>
      <p:sp>
        <p:nvSpPr>
          <p:cNvPr id="135" name="Slide Title"/>
          <p:cNvSpPr txBox="1"/>
          <p:nvPr>
            <p:ph type="title" hasCustomPrompt="1"/>
          </p:nvPr>
        </p:nvSpPr>
        <p:spPr>
          <a:xfrm>
            <a:off x="1206500" y="1079500"/>
            <a:ext cx="21971000" cy="1434949"/>
          </a:xfrm>
          <a:prstGeom prst="rect">
            <a:avLst/>
          </a:prstGeom>
        </p:spPr>
        <p:txBody>
          <a:bodyPr anchor="t"/>
          <a:lstStyle>
            <a:lvl1pPr algn="l" defTabSz="2438338">
              <a:lnSpc>
                <a:spcPct val="80000"/>
              </a:lnSpc>
              <a:defRPr b="1" spc="-170" sz="8500">
                <a:latin typeface="Helvetica Neue"/>
                <a:ea typeface="Helvetica Neue"/>
                <a:cs typeface="Helvetica Neue"/>
                <a:sym typeface="Helvetica Neue"/>
              </a:defRPr>
            </a:lvl1pPr>
          </a:lstStyle>
          <a:p>
            <a:pPr/>
            <a:r>
              <a:t>Slide Title</a:t>
            </a:r>
          </a:p>
        </p:txBody>
      </p:sp>
      <p:sp>
        <p:nvSpPr>
          <p:cNvPr id="136" name="Slide Subtitle"/>
          <p:cNvSpPr txBox="1"/>
          <p:nvPr>
            <p:ph type="body" sz="quarter" idx="21" hasCustomPrompt="1"/>
          </p:nvPr>
        </p:nvSpPr>
        <p:spPr>
          <a:xfrm>
            <a:off x="1206500" y="2372962"/>
            <a:ext cx="21971000" cy="934780"/>
          </a:xfrm>
          <a:prstGeom prst="rect">
            <a:avLst/>
          </a:prstGeom>
        </p:spPr>
        <p:txBody>
          <a:bodyPr lIns="45719" tIns="45719" rIns="45719" bIns="45719" anchor="t"/>
          <a:lstStyle>
            <a:lvl1pPr marL="0" indent="0">
              <a:spcBef>
                <a:spcPts val="0"/>
              </a:spcBef>
              <a:buSzTx/>
              <a:buNone/>
              <a:defRPr b="1" sz="5500"/>
            </a:lvl1pPr>
          </a:lstStyle>
          <a:p>
            <a:pPr/>
            <a:r>
              <a:t>Slide Subtitle</a:t>
            </a:r>
          </a:p>
        </p:txBody>
      </p:sp>
      <p:sp>
        <p:nvSpPr>
          <p:cNvPr id="137" name="Slide Number"/>
          <p:cNvSpPr txBox="1"/>
          <p:nvPr>
            <p:ph type="sldNum" sz="quarter" idx="2"/>
          </p:nvPr>
        </p:nvSpPr>
        <p:spPr>
          <a:xfrm>
            <a:off x="12001499" y="13080999"/>
            <a:ext cx="368505" cy="374600"/>
          </a:xfrm>
          <a:prstGeom prst="rect">
            <a:avLst/>
          </a:prstGeom>
        </p:spPr>
        <p:txBody>
          <a:bodyPr anchor="b"/>
          <a:lstStyle>
            <a:lvl1pPr defTabSz="584200">
              <a:defRPr sz="1800">
                <a:latin typeface="Helvetica Neue"/>
                <a:ea typeface="Helvetica Neue"/>
                <a:cs typeface="Helvetica Neue"/>
                <a:sym typeface="Helvetica Neue"/>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ekst + Beeld S">
    <p:spTree>
      <p:nvGrpSpPr>
        <p:cNvPr id="1" name=""/>
        <p:cNvGrpSpPr/>
        <p:nvPr/>
      </p:nvGrpSpPr>
      <p:grpSpPr>
        <a:xfrm>
          <a:off x="0" y="0"/>
          <a:ext cx="0" cy="0"/>
          <a:chOff x="0" y="0"/>
          <a:chExt cx="0" cy="0"/>
        </a:xfrm>
      </p:grpSpPr>
      <p:grpSp>
        <p:nvGrpSpPr>
          <p:cNvPr id="156" name="- COLOR_PALETTE"/>
          <p:cNvGrpSpPr/>
          <p:nvPr/>
        </p:nvGrpSpPr>
        <p:grpSpPr>
          <a:xfrm>
            <a:off x="21647317" y="-715974"/>
            <a:ext cx="2736681" cy="389431"/>
            <a:chOff x="0" y="0"/>
            <a:chExt cx="2736680" cy="389430"/>
          </a:xfrm>
        </p:grpSpPr>
        <p:grpSp>
          <p:nvGrpSpPr>
            <p:cNvPr id="146" name="Rechthoek 18"/>
            <p:cNvGrpSpPr/>
            <p:nvPr/>
          </p:nvGrpSpPr>
          <p:grpSpPr>
            <a:xfrm>
              <a:off x="0" y="0"/>
              <a:ext cx="389428" cy="389431"/>
              <a:chOff x="0" y="0"/>
              <a:chExt cx="389427" cy="389430"/>
            </a:xfrm>
          </p:grpSpPr>
          <p:sp>
            <p:nvSpPr>
              <p:cNvPr id="144" name="Square"/>
              <p:cNvSpPr/>
              <p:nvPr/>
            </p:nvSpPr>
            <p:spPr>
              <a:xfrm rot="16200000">
                <a:off x="-2" y="1"/>
                <a:ext cx="389431" cy="389428"/>
              </a:xfrm>
              <a:prstGeom prst="rect">
                <a:avLst/>
              </a:prstGeom>
              <a:solidFill>
                <a:srgbClr val="0066B3"/>
              </a:solidFill>
              <a:ln w="12700" cap="flat">
                <a:noFill/>
                <a:miter lim="400000"/>
              </a:ln>
              <a:effectLst/>
            </p:spPr>
            <p:txBody>
              <a:bodyPr wrap="square" lIns="91439" tIns="91439" rIns="91439" bIns="91439" numCol="1" anchor="ctr">
                <a:noAutofit/>
              </a:bodyPr>
              <a:lstStyle/>
              <a:p>
                <a:pPr algn="ctr" defTabSz="1828800">
                  <a:spcBef>
                    <a:spcPts val="0"/>
                  </a:spcBef>
                  <a:defRPr sz="3600">
                    <a:solidFill>
                      <a:srgbClr val="FFFFFF"/>
                    </a:solidFill>
                    <a:latin typeface="Arial"/>
                    <a:ea typeface="Arial"/>
                    <a:cs typeface="Arial"/>
                    <a:sym typeface="Arial"/>
                  </a:defRPr>
                </a:pPr>
              </a:p>
            </p:txBody>
          </p:sp>
          <p:sp>
            <p:nvSpPr>
              <p:cNvPr id="145" name="Text"/>
              <p:cNvSpPr txBox="1"/>
              <p:nvPr/>
            </p:nvSpPr>
            <p:spPr>
              <a:xfrm rot="16200000">
                <a:off x="-2" y="108307"/>
                <a:ext cx="389431" cy="17281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lvl1pPr algn="ctr" defTabSz="1828800">
                  <a:spcBef>
                    <a:spcPts val="0"/>
                  </a:spcBef>
                  <a:defRPr sz="1200">
                    <a:solidFill>
                      <a:srgbClr val="FFFFFF"/>
                    </a:solidFill>
                    <a:latin typeface="Arial"/>
                    <a:ea typeface="Arial"/>
                    <a:cs typeface="Arial"/>
                    <a:sym typeface="Arial"/>
                  </a:defRPr>
                </a:lvl1pPr>
              </a:lstStyle>
              <a:p>
                <a:pPr/>
                <a:r>
                  <a:t> </a:t>
                </a:r>
              </a:p>
            </p:txBody>
          </p:sp>
        </p:grpSp>
        <p:grpSp>
          <p:nvGrpSpPr>
            <p:cNvPr id="149" name="Rechthoek 20"/>
            <p:cNvGrpSpPr/>
            <p:nvPr/>
          </p:nvGrpSpPr>
          <p:grpSpPr>
            <a:xfrm>
              <a:off x="469449" y="0"/>
              <a:ext cx="389429" cy="389431"/>
              <a:chOff x="0" y="0"/>
              <a:chExt cx="389427" cy="389430"/>
            </a:xfrm>
          </p:grpSpPr>
          <p:sp>
            <p:nvSpPr>
              <p:cNvPr id="147" name="Square"/>
              <p:cNvSpPr/>
              <p:nvPr/>
            </p:nvSpPr>
            <p:spPr>
              <a:xfrm rot="16200000">
                <a:off x="-2" y="1"/>
                <a:ext cx="389431" cy="389428"/>
              </a:xfrm>
              <a:prstGeom prst="rect">
                <a:avLst/>
              </a:prstGeom>
              <a:solidFill>
                <a:srgbClr val="000000"/>
              </a:solidFill>
              <a:ln w="12700" cap="flat">
                <a:noFill/>
                <a:miter lim="400000"/>
              </a:ln>
              <a:effectLst/>
            </p:spPr>
            <p:txBody>
              <a:bodyPr wrap="square" lIns="91439" tIns="91439" rIns="91439" bIns="91439" numCol="1" anchor="ctr">
                <a:noAutofit/>
              </a:bodyPr>
              <a:lstStyle/>
              <a:p>
                <a:pPr algn="ctr" defTabSz="1828800">
                  <a:spcBef>
                    <a:spcPts val="0"/>
                  </a:spcBef>
                  <a:defRPr sz="3600">
                    <a:solidFill>
                      <a:srgbClr val="FFFFFF"/>
                    </a:solidFill>
                    <a:latin typeface="Arial"/>
                    <a:ea typeface="Arial"/>
                    <a:cs typeface="Arial"/>
                    <a:sym typeface="Arial"/>
                  </a:defRPr>
                </a:pPr>
              </a:p>
            </p:txBody>
          </p:sp>
          <p:sp>
            <p:nvSpPr>
              <p:cNvPr id="148" name="Text"/>
              <p:cNvSpPr txBox="1"/>
              <p:nvPr/>
            </p:nvSpPr>
            <p:spPr>
              <a:xfrm rot="16200000">
                <a:off x="-2" y="108307"/>
                <a:ext cx="389431" cy="17281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lvl1pPr algn="ctr" defTabSz="1828800">
                  <a:spcBef>
                    <a:spcPts val="0"/>
                  </a:spcBef>
                  <a:defRPr sz="1200">
                    <a:solidFill>
                      <a:srgbClr val="FFFFFF"/>
                    </a:solidFill>
                    <a:latin typeface="Arial"/>
                    <a:ea typeface="Arial"/>
                    <a:cs typeface="Arial"/>
                    <a:sym typeface="Arial"/>
                  </a:defRPr>
                </a:lvl1pPr>
              </a:lstStyle>
              <a:p>
                <a:pPr/>
                <a:r>
                  <a:t> </a:t>
                </a:r>
              </a:p>
            </p:txBody>
          </p:sp>
        </p:grpSp>
        <p:grpSp>
          <p:nvGrpSpPr>
            <p:cNvPr id="152" name="Rechthoek 21"/>
            <p:cNvGrpSpPr/>
            <p:nvPr/>
          </p:nvGrpSpPr>
          <p:grpSpPr>
            <a:xfrm>
              <a:off x="938902" y="0"/>
              <a:ext cx="389429" cy="389431"/>
              <a:chOff x="0" y="0"/>
              <a:chExt cx="389427" cy="389430"/>
            </a:xfrm>
          </p:grpSpPr>
          <p:sp>
            <p:nvSpPr>
              <p:cNvPr id="150" name="Square"/>
              <p:cNvSpPr/>
              <p:nvPr/>
            </p:nvSpPr>
            <p:spPr>
              <a:xfrm rot="16200000">
                <a:off x="-2" y="1"/>
                <a:ext cx="389431" cy="389428"/>
              </a:xfrm>
              <a:prstGeom prst="rect">
                <a:avLst/>
              </a:prstGeom>
              <a:solidFill>
                <a:srgbClr val="FFFF00"/>
              </a:solidFill>
              <a:ln w="12700" cap="flat">
                <a:noFill/>
                <a:miter lim="400000"/>
              </a:ln>
              <a:effectLst/>
            </p:spPr>
            <p:txBody>
              <a:bodyPr wrap="square" lIns="91439" tIns="91439" rIns="91439" bIns="91439" numCol="1" anchor="ctr">
                <a:noAutofit/>
              </a:bodyPr>
              <a:lstStyle/>
              <a:p>
                <a:pPr algn="ctr" defTabSz="1828800">
                  <a:spcBef>
                    <a:spcPts val="0"/>
                  </a:spcBef>
                  <a:defRPr sz="3600">
                    <a:solidFill>
                      <a:srgbClr val="FFFFFF"/>
                    </a:solidFill>
                    <a:latin typeface="Arial"/>
                    <a:ea typeface="Arial"/>
                    <a:cs typeface="Arial"/>
                    <a:sym typeface="Arial"/>
                  </a:defRPr>
                </a:pPr>
              </a:p>
            </p:txBody>
          </p:sp>
          <p:sp>
            <p:nvSpPr>
              <p:cNvPr id="151" name="Text"/>
              <p:cNvSpPr txBox="1"/>
              <p:nvPr/>
            </p:nvSpPr>
            <p:spPr>
              <a:xfrm rot="16200000">
                <a:off x="-2" y="108307"/>
                <a:ext cx="389431" cy="17281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lvl1pPr algn="ctr" defTabSz="1828800">
                  <a:spcBef>
                    <a:spcPts val="0"/>
                  </a:spcBef>
                  <a:defRPr sz="1200">
                    <a:solidFill>
                      <a:srgbClr val="FFFFFF"/>
                    </a:solidFill>
                    <a:latin typeface="Arial"/>
                    <a:ea typeface="Arial"/>
                    <a:cs typeface="Arial"/>
                    <a:sym typeface="Arial"/>
                  </a:defRPr>
                </a:lvl1pPr>
              </a:lstStyle>
              <a:p>
                <a:pPr/>
                <a:r>
                  <a:t> </a:t>
                </a:r>
              </a:p>
            </p:txBody>
          </p:sp>
        </p:grpSp>
        <p:sp>
          <p:nvSpPr>
            <p:cNvPr id="153" name="Rechthoek 22"/>
            <p:cNvSpPr/>
            <p:nvPr/>
          </p:nvSpPr>
          <p:spPr>
            <a:xfrm rot="16200000">
              <a:off x="1408351" y="1"/>
              <a:ext cx="389431" cy="389428"/>
            </a:xfrm>
            <a:prstGeom prst="rect">
              <a:avLst/>
            </a:prstGeom>
            <a:solidFill>
              <a:srgbClr val="DBDBDB"/>
            </a:solidFill>
            <a:ln w="12700" cap="flat">
              <a:noFill/>
              <a:miter lim="400000"/>
            </a:ln>
            <a:effectLst/>
          </p:spPr>
          <p:txBody>
            <a:bodyPr wrap="square" lIns="91439" tIns="91439" rIns="91439" bIns="91439" numCol="1" anchor="ctr">
              <a:noAutofit/>
            </a:bodyPr>
            <a:lstStyle/>
            <a:p>
              <a:pPr algn="ctr" defTabSz="1828800">
                <a:spcBef>
                  <a:spcPts val="0"/>
                </a:spcBef>
                <a:defRPr sz="1200">
                  <a:solidFill>
                    <a:srgbClr val="FFFFFF"/>
                  </a:solidFill>
                  <a:latin typeface="Arial"/>
                  <a:ea typeface="Arial"/>
                  <a:cs typeface="Arial"/>
                  <a:sym typeface="Arial"/>
                </a:defRPr>
              </a:pPr>
            </a:p>
          </p:txBody>
        </p:sp>
        <p:sp>
          <p:nvSpPr>
            <p:cNvPr id="154" name="Rechthoek 23"/>
            <p:cNvSpPr/>
            <p:nvPr/>
          </p:nvSpPr>
          <p:spPr>
            <a:xfrm rot="16200000">
              <a:off x="1877801" y="1"/>
              <a:ext cx="389431" cy="389428"/>
            </a:xfrm>
            <a:prstGeom prst="rect">
              <a:avLst/>
            </a:prstGeom>
            <a:solidFill>
              <a:srgbClr val="7BC6FF"/>
            </a:solidFill>
            <a:ln w="12700" cap="flat">
              <a:noFill/>
              <a:miter lim="400000"/>
            </a:ln>
            <a:effectLst/>
          </p:spPr>
          <p:txBody>
            <a:bodyPr wrap="square" lIns="91439" tIns="91439" rIns="91439" bIns="91439" numCol="1" anchor="ctr">
              <a:noAutofit/>
            </a:bodyPr>
            <a:lstStyle/>
            <a:p>
              <a:pPr algn="ctr" defTabSz="1828800">
                <a:spcBef>
                  <a:spcPts val="0"/>
                </a:spcBef>
                <a:defRPr sz="1200">
                  <a:solidFill>
                    <a:srgbClr val="FFFFFF"/>
                  </a:solidFill>
                  <a:latin typeface="Arial"/>
                  <a:ea typeface="Arial"/>
                  <a:cs typeface="Arial"/>
                  <a:sym typeface="Arial"/>
                </a:defRPr>
              </a:pPr>
            </a:p>
          </p:txBody>
        </p:sp>
        <p:sp>
          <p:nvSpPr>
            <p:cNvPr id="155" name="Rechthoek 24"/>
            <p:cNvSpPr/>
            <p:nvPr/>
          </p:nvSpPr>
          <p:spPr>
            <a:xfrm rot="16200000">
              <a:off x="2347251" y="1"/>
              <a:ext cx="389431" cy="389428"/>
            </a:xfrm>
            <a:prstGeom prst="rect">
              <a:avLst/>
            </a:prstGeom>
            <a:solidFill>
              <a:srgbClr val="595959"/>
            </a:solidFill>
            <a:ln w="12700" cap="flat">
              <a:noFill/>
              <a:miter lim="400000"/>
            </a:ln>
            <a:effectLst/>
          </p:spPr>
          <p:txBody>
            <a:bodyPr wrap="square" lIns="91439" tIns="91439" rIns="91439" bIns="91439" numCol="1" anchor="ctr">
              <a:noAutofit/>
            </a:bodyPr>
            <a:lstStyle/>
            <a:p>
              <a:pPr algn="ctr" defTabSz="1828800">
                <a:spcBef>
                  <a:spcPts val="0"/>
                </a:spcBef>
                <a:defRPr sz="1200">
                  <a:solidFill>
                    <a:srgbClr val="FFFFFF"/>
                  </a:solidFill>
                  <a:latin typeface="Arial"/>
                  <a:ea typeface="Arial"/>
                  <a:cs typeface="Arial"/>
                  <a:sym typeface="Arial"/>
                </a:defRPr>
              </a:pPr>
            </a:p>
          </p:txBody>
        </p:sp>
      </p:grpSp>
      <p:sp>
        <p:nvSpPr>
          <p:cNvPr id="157" name="- INDELING"/>
          <p:cNvSpPr txBox="1"/>
          <p:nvPr/>
        </p:nvSpPr>
        <p:spPr>
          <a:xfrm>
            <a:off x="0" y="-1003039"/>
            <a:ext cx="24384000" cy="283792"/>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1828800">
              <a:spcBef>
                <a:spcPts val="0"/>
              </a:spcBef>
              <a:defRPr cap="all" spc="100" sz="2000">
                <a:solidFill>
                  <a:srgbClr val="0066B3"/>
                </a:solidFill>
                <a:latin typeface="Arial"/>
                <a:ea typeface="Arial"/>
                <a:cs typeface="Arial"/>
                <a:sym typeface="Arial"/>
              </a:defRPr>
            </a:lvl1pPr>
          </a:lstStyle>
          <a:p>
            <a:pPr/>
            <a:r>
              <a:t>INDELING</a:t>
            </a:r>
          </a:p>
        </p:txBody>
      </p:sp>
      <p:grpSp>
        <p:nvGrpSpPr>
          <p:cNvPr id="160" name="Tijdelijke aanduiding voor tekst 3926"/>
          <p:cNvGrpSpPr/>
          <p:nvPr/>
        </p:nvGrpSpPr>
        <p:grpSpPr>
          <a:xfrm>
            <a:off x="20823978" y="12599403"/>
            <a:ext cx="2490049" cy="697883"/>
            <a:chOff x="0" y="0"/>
            <a:chExt cx="2490048" cy="697882"/>
          </a:xfrm>
        </p:grpSpPr>
        <p:sp>
          <p:nvSpPr>
            <p:cNvPr id="158" name="Rectangle"/>
            <p:cNvSpPr/>
            <p:nvPr/>
          </p:nvSpPr>
          <p:spPr>
            <a:xfrm>
              <a:off x="-1" y="-1"/>
              <a:ext cx="2490050" cy="697884"/>
            </a:xfrm>
            <a:prstGeom prst="rect">
              <a:avLst/>
            </a:prstGeom>
            <a:blipFill rotWithShape="1">
              <a:blip r:embed="rId2"/>
              <a:srcRect l="0" t="0" r="0" b="0"/>
              <a:stretch>
                <a:fillRect/>
              </a:stretch>
            </a:blipFill>
            <a:ln w="12700" cap="flat">
              <a:noFill/>
              <a:miter lim="400000"/>
            </a:ln>
            <a:effectLst/>
          </p:spPr>
          <p:txBody>
            <a:bodyPr wrap="square" lIns="91439" tIns="91439" rIns="91439" bIns="91439" numCol="1" anchor="t">
              <a:noAutofit/>
            </a:bodyPr>
            <a:lstStyle/>
            <a:p>
              <a:pPr defTabSz="1828800">
                <a:lnSpc>
                  <a:spcPct val="90000"/>
                </a:lnSpc>
                <a:spcBef>
                  <a:spcPts val="2000"/>
                </a:spcBef>
                <a:defRPr sz="200">
                  <a:latin typeface="Arial"/>
                  <a:ea typeface="Arial"/>
                  <a:cs typeface="Arial"/>
                  <a:sym typeface="Arial"/>
                </a:defRPr>
              </a:pPr>
            </a:p>
          </p:txBody>
        </p:sp>
        <p:sp>
          <p:nvSpPr>
            <p:cNvPr id="159" name="Text"/>
            <p:cNvSpPr txBox="1"/>
            <p:nvPr/>
          </p:nvSpPr>
          <p:spPr>
            <a:xfrm>
              <a:off x="91439" y="-1"/>
              <a:ext cx="2307170" cy="20745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defTabSz="1828800">
                <a:lnSpc>
                  <a:spcPct val="90000"/>
                </a:lnSpc>
                <a:spcBef>
                  <a:spcPts val="2000"/>
                </a:spcBef>
                <a:defRPr sz="200">
                  <a:latin typeface="Arial"/>
                  <a:ea typeface="Arial"/>
                  <a:cs typeface="Arial"/>
                  <a:sym typeface="Arial"/>
                </a:defRPr>
              </a:lvl1pPr>
            </a:lstStyle>
            <a:p>
              <a:pPr/>
              <a:r>
                <a:t>    </a:t>
              </a:r>
            </a:p>
          </p:txBody>
        </p:sp>
      </p:grpSp>
      <p:grpSp>
        <p:nvGrpSpPr>
          <p:cNvPr id="250" name="INSTRUCTIE"/>
          <p:cNvGrpSpPr/>
          <p:nvPr/>
        </p:nvGrpSpPr>
        <p:grpSpPr>
          <a:xfrm>
            <a:off x="-7572875" y="-1"/>
            <a:ext cx="7386776" cy="10718699"/>
            <a:chOff x="0" y="0"/>
            <a:chExt cx="7386774" cy="10718698"/>
          </a:xfrm>
        </p:grpSpPr>
        <p:grpSp>
          <p:nvGrpSpPr>
            <p:cNvPr id="163" name="Rechthoek 117"/>
            <p:cNvGrpSpPr/>
            <p:nvPr/>
          </p:nvGrpSpPr>
          <p:grpSpPr>
            <a:xfrm>
              <a:off x="544" y="0"/>
              <a:ext cx="7186183" cy="9282677"/>
              <a:chOff x="0" y="0"/>
              <a:chExt cx="7186182" cy="9282676"/>
            </a:xfrm>
          </p:grpSpPr>
          <p:sp>
            <p:nvSpPr>
              <p:cNvPr id="161" name="Rectangle"/>
              <p:cNvSpPr/>
              <p:nvPr/>
            </p:nvSpPr>
            <p:spPr>
              <a:xfrm>
                <a:off x="-1" y="-1"/>
                <a:ext cx="7186184" cy="9282678"/>
              </a:xfrm>
              <a:prstGeom prst="rect">
                <a:avLst/>
              </a:prstGeom>
              <a:solidFill>
                <a:srgbClr val="FFFFFF"/>
              </a:solidFill>
              <a:ln w="12700" cap="flat">
                <a:solidFill>
                  <a:srgbClr val="ECECEC"/>
                </a:solidFill>
                <a:prstDash val="solid"/>
                <a:miter lim="800000"/>
              </a:ln>
              <a:effectLst/>
            </p:spPr>
            <p:txBody>
              <a:bodyPr wrap="square" lIns="91439" tIns="91439" rIns="91439" bIns="91439" numCol="1" anchor="t">
                <a:noAutofit/>
              </a:bodyPr>
              <a:lstStyle/>
              <a:p>
                <a:pPr defTabSz="1828800">
                  <a:lnSpc>
                    <a:spcPct val="90000"/>
                  </a:lnSpc>
                  <a:spcBef>
                    <a:spcPts val="1200"/>
                  </a:spcBef>
                  <a:defRPr sz="3600">
                    <a:solidFill>
                      <a:srgbClr val="FFFFFF"/>
                    </a:solidFill>
                    <a:latin typeface="Arial"/>
                    <a:ea typeface="Arial"/>
                    <a:cs typeface="Arial"/>
                    <a:sym typeface="Arial"/>
                  </a:defRPr>
                </a:pPr>
              </a:p>
            </p:txBody>
          </p:sp>
          <p:sp>
            <p:nvSpPr>
              <p:cNvPr id="162" name="Tekstniveaus kiezen"/>
              <p:cNvSpPr/>
              <p:nvPr/>
            </p:nvSpPr>
            <p:spPr>
              <a:xfrm>
                <a:off x="78349" y="6349"/>
                <a:ext cx="7029484" cy="1"/>
              </a:xfrm>
              <a:custGeom>
                <a:avLst/>
                <a:gdLst/>
                <a:ahLst/>
                <a:cxnLst>
                  <a:cxn ang="0">
                    <a:pos x="wd2" y="hd2"/>
                  </a:cxn>
                  <a:cxn ang="5400000">
                    <a:pos x="wd2" y="hd2"/>
                  </a:cxn>
                  <a:cxn ang="10800000">
                    <a:pos x="wd2" y="hd2"/>
                  </a:cxn>
                  <a:cxn ang="16200000">
                    <a:pos x="wd2" y="hd2"/>
                  </a:cxn>
                </a:cxnLst>
                <a:rect l="0" t="0" r="r" b="b"/>
                <a:pathLst>
                  <a:path w="21600" h="0" fill="norm" stroke="1"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val="1"/>
                </a:ext>
              </a:extLst>
            </p:spPr>
            <p:txBody>
              <a:bodyPr wrap="square" lIns="288000" tIns="288000" rIns="288000" bIns="288000" numCol="1" anchor="t">
                <a:spAutoFit/>
              </a:bodyPr>
              <a:lstStyle>
                <a:lvl1pPr defTabSz="1828800">
                  <a:lnSpc>
                    <a:spcPct val="90000"/>
                  </a:lnSpc>
                  <a:spcBef>
                    <a:spcPts val="1200"/>
                  </a:spcBef>
                  <a:defRPr b="1" cap="all" sz="2800">
                    <a:solidFill>
                      <a:srgbClr val="0066B3"/>
                    </a:solidFill>
                    <a:latin typeface="Calibri"/>
                    <a:ea typeface="Calibri"/>
                    <a:cs typeface="Calibri"/>
                    <a:sym typeface="Calibri"/>
                  </a:defRPr>
                </a:lvl1pPr>
              </a:lstStyle>
              <a:p>
                <a:pPr/>
                <a:r>
                  <a:t>Tekstniveaus kiezen</a:t>
                </a:r>
              </a:p>
            </p:txBody>
          </p:sp>
        </p:grpSp>
        <p:grpSp>
          <p:nvGrpSpPr>
            <p:cNvPr id="166" name="Ovaal 118"/>
            <p:cNvGrpSpPr/>
            <p:nvPr/>
          </p:nvGrpSpPr>
          <p:grpSpPr>
            <a:xfrm>
              <a:off x="364508" y="3674967"/>
              <a:ext cx="1450001" cy="1450001"/>
              <a:chOff x="0" y="0"/>
              <a:chExt cx="1449999" cy="1449999"/>
            </a:xfrm>
          </p:grpSpPr>
          <p:sp>
            <p:nvSpPr>
              <p:cNvPr id="164" name="Circle"/>
              <p:cNvSpPr/>
              <p:nvPr/>
            </p:nvSpPr>
            <p:spPr>
              <a:xfrm>
                <a:off x="0" y="0"/>
                <a:ext cx="360000" cy="360000"/>
              </a:xfrm>
              <a:prstGeom prst="ellipse">
                <a:avLst/>
              </a:prstGeom>
              <a:solidFill>
                <a:srgbClr val="0066B3"/>
              </a:solidFill>
              <a:ln w="12700" cap="flat">
                <a:noFill/>
                <a:miter lim="400000"/>
              </a:ln>
              <a:effectLst/>
            </p:spPr>
            <p:txBody>
              <a:bodyPr wrap="square" lIns="91439" tIns="91439" rIns="91439" bIns="91439" numCol="1" anchor="ctr">
                <a:noAutofit/>
              </a:bodyPr>
              <a:lstStyle/>
              <a:p>
                <a:pPr algn="ctr" defTabSz="1828800">
                  <a:spcBef>
                    <a:spcPts val="0"/>
                  </a:spcBef>
                  <a:defRPr sz="3600">
                    <a:latin typeface="Arial"/>
                    <a:ea typeface="Arial"/>
                    <a:cs typeface="Arial"/>
                    <a:sym typeface="Arial"/>
                  </a:defRPr>
                </a:pPr>
              </a:p>
            </p:txBody>
          </p:sp>
          <p:sp>
            <p:nvSpPr>
              <p:cNvPr id="165" name="1"/>
              <p:cNvSpPr/>
              <p:nvPr/>
            </p:nvSpPr>
            <p:spPr>
              <a:xfrm>
                <a:off x="179999" y="179999"/>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0" tIns="0" rIns="0" bIns="0" numCol="1" anchor="ctr">
                <a:spAutoFit/>
              </a:bodyPr>
              <a:lstStyle>
                <a:lvl1pPr algn="ctr" defTabSz="1828800">
                  <a:spcBef>
                    <a:spcPts val="0"/>
                  </a:spcBef>
                  <a:defRPr b="1" sz="2000">
                    <a:solidFill>
                      <a:srgbClr val="FFFFFF"/>
                    </a:solidFill>
                    <a:latin typeface="Calibri"/>
                    <a:ea typeface="Calibri"/>
                    <a:cs typeface="Calibri"/>
                    <a:sym typeface="Calibri"/>
                  </a:defRPr>
                </a:lvl1pPr>
              </a:lstStyle>
              <a:p>
                <a:pPr/>
                <a:r>
                  <a:t>1</a:t>
                </a:r>
              </a:p>
            </p:txBody>
          </p:sp>
        </p:grpSp>
        <p:sp>
          <p:nvSpPr>
            <p:cNvPr id="167" name="Rechthoek 119"/>
            <p:cNvSpPr/>
            <p:nvPr/>
          </p:nvSpPr>
          <p:spPr>
            <a:xfrm>
              <a:off x="934044" y="3854968"/>
              <a:ext cx="5898441" cy="1"/>
            </a:xfrm>
            <a:custGeom>
              <a:avLst/>
              <a:gdLst/>
              <a:ahLst/>
              <a:cxnLst>
                <a:cxn ang="0">
                  <a:pos x="wd2" y="hd2"/>
                </a:cxn>
                <a:cxn ang="5400000">
                  <a:pos x="wd2" y="hd2"/>
                </a:cxn>
                <a:cxn ang="10800000">
                  <a:pos x="wd2" y="hd2"/>
                </a:cxn>
                <a:cxn ang="16200000">
                  <a:pos x="wd2" y="hd2"/>
                </a:cxn>
              </a:cxnLst>
              <a:rect l="0" t="0" r="r" b="b"/>
              <a:pathLst>
                <a:path w="21600" h="0" fill="norm" stroke="1"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lvl1pPr marL="355600" indent="-355600" defTabSz="1828800">
                <a:spcBef>
                  <a:spcPts val="1200"/>
                </a:spcBef>
                <a:buClr>
                  <a:srgbClr val="0066B3"/>
                </a:buClr>
                <a:buSzPct val="100000"/>
                <a:buFont typeface="Arial"/>
                <a:buChar char="•"/>
                <a:defRPr sz="2800">
                  <a:latin typeface="Arial"/>
                  <a:ea typeface="Arial"/>
                  <a:cs typeface="Arial"/>
                  <a:sym typeface="Arial"/>
                </a:defRPr>
              </a:lvl1pPr>
            </a:lstStyle>
            <a:p>
              <a:pPr/>
              <a:r>
                <a:t>Bullet</a:t>
              </a:r>
            </a:p>
          </p:txBody>
        </p:sp>
        <p:grpSp>
          <p:nvGrpSpPr>
            <p:cNvPr id="170" name="Ovaal 120"/>
            <p:cNvGrpSpPr/>
            <p:nvPr/>
          </p:nvGrpSpPr>
          <p:grpSpPr>
            <a:xfrm>
              <a:off x="364508" y="4257535"/>
              <a:ext cx="1450001" cy="1450001"/>
              <a:chOff x="0" y="0"/>
              <a:chExt cx="1449999" cy="1449999"/>
            </a:xfrm>
          </p:grpSpPr>
          <p:sp>
            <p:nvSpPr>
              <p:cNvPr id="168" name="Circle"/>
              <p:cNvSpPr/>
              <p:nvPr/>
            </p:nvSpPr>
            <p:spPr>
              <a:xfrm>
                <a:off x="0" y="0"/>
                <a:ext cx="360000" cy="360000"/>
              </a:xfrm>
              <a:prstGeom prst="ellipse">
                <a:avLst/>
              </a:prstGeom>
              <a:solidFill>
                <a:srgbClr val="0066B3"/>
              </a:solidFill>
              <a:ln w="12700" cap="flat">
                <a:noFill/>
                <a:miter lim="400000"/>
              </a:ln>
              <a:effectLst/>
            </p:spPr>
            <p:txBody>
              <a:bodyPr wrap="square" lIns="91439" tIns="91439" rIns="91439" bIns="91439" numCol="1" anchor="ctr">
                <a:noAutofit/>
              </a:bodyPr>
              <a:lstStyle/>
              <a:p>
                <a:pPr algn="ctr" defTabSz="1828800">
                  <a:spcBef>
                    <a:spcPts val="0"/>
                  </a:spcBef>
                  <a:defRPr sz="3600">
                    <a:latin typeface="Arial"/>
                    <a:ea typeface="Arial"/>
                    <a:cs typeface="Arial"/>
                    <a:sym typeface="Arial"/>
                  </a:defRPr>
                </a:pPr>
              </a:p>
            </p:txBody>
          </p:sp>
          <p:sp>
            <p:nvSpPr>
              <p:cNvPr id="169" name="2"/>
              <p:cNvSpPr/>
              <p:nvPr/>
            </p:nvSpPr>
            <p:spPr>
              <a:xfrm>
                <a:off x="179999" y="179999"/>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0" tIns="0" rIns="0" bIns="0" numCol="1" anchor="ctr">
                <a:spAutoFit/>
              </a:bodyPr>
              <a:lstStyle>
                <a:lvl1pPr algn="ctr" defTabSz="1828800">
                  <a:spcBef>
                    <a:spcPts val="0"/>
                  </a:spcBef>
                  <a:defRPr b="1" sz="2000">
                    <a:solidFill>
                      <a:srgbClr val="FFFFFF"/>
                    </a:solidFill>
                    <a:latin typeface="Calibri"/>
                    <a:ea typeface="Calibri"/>
                    <a:cs typeface="Calibri"/>
                    <a:sym typeface="Calibri"/>
                  </a:defRPr>
                </a:lvl1pPr>
              </a:lstStyle>
              <a:p>
                <a:pPr/>
                <a:r>
                  <a:t>2</a:t>
                </a:r>
              </a:p>
            </p:txBody>
          </p:sp>
        </p:grpSp>
        <p:sp>
          <p:nvSpPr>
            <p:cNvPr id="171" name="Rechthoek 121"/>
            <p:cNvSpPr/>
            <p:nvPr/>
          </p:nvSpPr>
          <p:spPr>
            <a:xfrm>
              <a:off x="364508" y="2392226"/>
              <a:ext cx="6458095" cy="1"/>
            </a:xfrm>
            <a:custGeom>
              <a:avLst/>
              <a:gdLst/>
              <a:ahLst/>
              <a:cxnLst>
                <a:cxn ang="0">
                  <a:pos x="wd2" y="hd2"/>
                </a:cxn>
                <a:cxn ang="5400000">
                  <a:pos x="wd2" y="hd2"/>
                </a:cxn>
                <a:cxn ang="10800000">
                  <a:pos x="wd2" y="hd2"/>
                </a:cxn>
                <a:cxn ang="16200000">
                  <a:pos x="wd2" y="hd2"/>
                </a:cxn>
              </a:cxnLst>
              <a:rect l="0" t="0" r="r" b="b"/>
              <a:pathLst>
                <a:path w="21600" h="0" fill="norm" stroke="1"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p>
              <a:pPr defTabSz="1828800">
                <a:lnSpc>
                  <a:spcPct val="90000"/>
                </a:lnSpc>
                <a:spcBef>
                  <a:spcPts val="1200"/>
                </a:spcBef>
                <a:defRPr sz="2400">
                  <a:latin typeface="Calibri"/>
                  <a:ea typeface="Calibri"/>
                  <a:cs typeface="Calibri"/>
                  <a:sym typeface="Calibri"/>
                </a:defRPr>
              </a:pPr>
              <a:r>
                <a:t>Gebruik onder de tab </a:t>
              </a:r>
              <a:r>
                <a:rPr b="1"/>
                <a:t>‘Start’</a:t>
              </a:r>
              <a:r>
                <a:t> de </a:t>
              </a:r>
              <a:r>
                <a:rPr b="1"/>
                <a:t>lijstniveau-knoppen</a:t>
              </a:r>
              <a:r>
                <a:t> om een tekst niveau te kiezen. </a:t>
              </a:r>
              <a:br/>
              <a:r>
                <a:t>Kies uit:</a:t>
              </a:r>
            </a:p>
          </p:txBody>
        </p:sp>
        <p:sp>
          <p:nvSpPr>
            <p:cNvPr id="172" name="Rechthoek 122"/>
            <p:cNvSpPr/>
            <p:nvPr/>
          </p:nvSpPr>
          <p:spPr>
            <a:xfrm>
              <a:off x="934044" y="4437746"/>
              <a:ext cx="5898441" cy="1"/>
            </a:xfrm>
            <a:custGeom>
              <a:avLst/>
              <a:gdLst/>
              <a:ahLst/>
              <a:cxnLst>
                <a:cxn ang="0">
                  <a:pos x="wd2" y="hd2"/>
                </a:cxn>
                <a:cxn ang="5400000">
                  <a:pos x="wd2" y="hd2"/>
                </a:cxn>
                <a:cxn ang="10800000">
                  <a:pos x="wd2" y="hd2"/>
                </a:cxn>
                <a:cxn ang="16200000">
                  <a:pos x="wd2" y="hd2"/>
                </a:cxn>
              </a:cxnLst>
              <a:rect l="0" t="0" r="r" b="b"/>
              <a:pathLst>
                <a:path w="21600" h="0" fill="norm" stroke="1"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lvl1pPr marL="546100" indent="-368300" defTabSz="1828800">
                <a:spcBef>
                  <a:spcPts val="1200"/>
                </a:spcBef>
                <a:buClr>
                  <a:srgbClr val="0066B3"/>
                </a:buClr>
                <a:buSzPct val="100000"/>
                <a:buFont typeface="Arial"/>
                <a:buChar char="•"/>
                <a:defRPr sz="2800">
                  <a:latin typeface="Arial"/>
                  <a:ea typeface="Arial"/>
                  <a:cs typeface="Arial"/>
                  <a:sym typeface="Arial"/>
                </a:defRPr>
              </a:lvl1pPr>
            </a:lstStyle>
            <a:p>
              <a:pPr/>
              <a:r>
                <a:t>Sub-bullet</a:t>
              </a:r>
            </a:p>
          </p:txBody>
        </p:sp>
        <p:grpSp>
          <p:nvGrpSpPr>
            <p:cNvPr id="175" name="Ovaal 123"/>
            <p:cNvGrpSpPr/>
            <p:nvPr/>
          </p:nvGrpSpPr>
          <p:grpSpPr>
            <a:xfrm>
              <a:off x="364508" y="4840104"/>
              <a:ext cx="1450001" cy="1450001"/>
              <a:chOff x="0" y="0"/>
              <a:chExt cx="1449999" cy="1449999"/>
            </a:xfrm>
          </p:grpSpPr>
          <p:sp>
            <p:nvSpPr>
              <p:cNvPr id="173" name="Circle"/>
              <p:cNvSpPr/>
              <p:nvPr/>
            </p:nvSpPr>
            <p:spPr>
              <a:xfrm>
                <a:off x="0" y="0"/>
                <a:ext cx="360000" cy="360000"/>
              </a:xfrm>
              <a:prstGeom prst="ellipse">
                <a:avLst/>
              </a:prstGeom>
              <a:solidFill>
                <a:srgbClr val="0066B3"/>
              </a:solidFill>
              <a:ln w="12700" cap="flat">
                <a:noFill/>
                <a:miter lim="400000"/>
              </a:ln>
              <a:effectLst/>
            </p:spPr>
            <p:txBody>
              <a:bodyPr wrap="square" lIns="91439" tIns="91439" rIns="91439" bIns="91439" numCol="1" anchor="ctr">
                <a:noAutofit/>
              </a:bodyPr>
              <a:lstStyle/>
              <a:p>
                <a:pPr algn="ctr" defTabSz="1828800">
                  <a:spcBef>
                    <a:spcPts val="0"/>
                  </a:spcBef>
                  <a:defRPr sz="3600">
                    <a:latin typeface="Arial"/>
                    <a:ea typeface="Arial"/>
                    <a:cs typeface="Arial"/>
                    <a:sym typeface="Arial"/>
                  </a:defRPr>
                </a:pPr>
              </a:p>
            </p:txBody>
          </p:sp>
          <p:sp>
            <p:nvSpPr>
              <p:cNvPr id="174" name="3"/>
              <p:cNvSpPr/>
              <p:nvPr/>
            </p:nvSpPr>
            <p:spPr>
              <a:xfrm>
                <a:off x="179999" y="179999"/>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0" tIns="0" rIns="0" bIns="0" numCol="1" anchor="ctr">
                <a:spAutoFit/>
              </a:bodyPr>
              <a:lstStyle>
                <a:lvl1pPr algn="ctr" defTabSz="1828800">
                  <a:spcBef>
                    <a:spcPts val="0"/>
                  </a:spcBef>
                  <a:defRPr b="1" sz="2000">
                    <a:solidFill>
                      <a:srgbClr val="FFFFFF"/>
                    </a:solidFill>
                    <a:latin typeface="Calibri"/>
                    <a:ea typeface="Calibri"/>
                    <a:cs typeface="Calibri"/>
                    <a:sym typeface="Calibri"/>
                  </a:defRPr>
                </a:lvl1pPr>
              </a:lstStyle>
              <a:p>
                <a:pPr/>
                <a:r>
                  <a:t>3</a:t>
                </a:r>
              </a:p>
            </p:txBody>
          </p:sp>
        </p:grpSp>
        <p:sp>
          <p:nvSpPr>
            <p:cNvPr id="176" name="Rechthoek 124"/>
            <p:cNvSpPr/>
            <p:nvPr/>
          </p:nvSpPr>
          <p:spPr>
            <a:xfrm>
              <a:off x="934044" y="5020524"/>
              <a:ext cx="5898441" cy="1"/>
            </a:xfrm>
            <a:custGeom>
              <a:avLst/>
              <a:gdLst/>
              <a:ahLst/>
              <a:cxnLst>
                <a:cxn ang="0">
                  <a:pos x="wd2" y="hd2"/>
                </a:cxn>
                <a:cxn ang="5400000">
                  <a:pos x="wd2" y="hd2"/>
                </a:cxn>
                <a:cxn ang="10800000">
                  <a:pos x="wd2" y="hd2"/>
                </a:cxn>
                <a:cxn ang="16200000">
                  <a:pos x="wd2" y="hd2"/>
                </a:cxn>
              </a:cxnLst>
              <a:rect l="0" t="0" r="r" b="b"/>
              <a:pathLst>
                <a:path w="21600" h="0" fill="norm" stroke="1"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lvl1pPr defTabSz="1828800">
                <a:spcBef>
                  <a:spcPts val="1200"/>
                </a:spcBef>
                <a:defRPr sz="2800">
                  <a:latin typeface="Arial"/>
                  <a:ea typeface="Arial"/>
                  <a:cs typeface="Arial"/>
                  <a:sym typeface="Arial"/>
                </a:defRPr>
              </a:lvl1pPr>
            </a:lstStyle>
            <a:p>
              <a:pPr/>
              <a:r>
                <a:t>Platte tekst</a:t>
              </a:r>
            </a:p>
          </p:txBody>
        </p:sp>
        <p:grpSp>
          <p:nvGrpSpPr>
            <p:cNvPr id="179" name="Ovaal 125"/>
            <p:cNvGrpSpPr/>
            <p:nvPr/>
          </p:nvGrpSpPr>
          <p:grpSpPr>
            <a:xfrm>
              <a:off x="364508" y="5422672"/>
              <a:ext cx="1450001" cy="1450001"/>
              <a:chOff x="0" y="0"/>
              <a:chExt cx="1449999" cy="1449999"/>
            </a:xfrm>
          </p:grpSpPr>
          <p:sp>
            <p:nvSpPr>
              <p:cNvPr id="177" name="Circle"/>
              <p:cNvSpPr/>
              <p:nvPr/>
            </p:nvSpPr>
            <p:spPr>
              <a:xfrm>
                <a:off x="0" y="0"/>
                <a:ext cx="360000" cy="360000"/>
              </a:xfrm>
              <a:prstGeom prst="ellipse">
                <a:avLst/>
              </a:prstGeom>
              <a:solidFill>
                <a:srgbClr val="0066B3"/>
              </a:solidFill>
              <a:ln w="12700" cap="flat">
                <a:noFill/>
                <a:miter lim="400000"/>
              </a:ln>
              <a:effectLst/>
            </p:spPr>
            <p:txBody>
              <a:bodyPr wrap="square" lIns="91439" tIns="91439" rIns="91439" bIns="91439" numCol="1" anchor="ctr">
                <a:noAutofit/>
              </a:bodyPr>
              <a:lstStyle/>
              <a:p>
                <a:pPr algn="ctr" defTabSz="1828800">
                  <a:spcBef>
                    <a:spcPts val="0"/>
                  </a:spcBef>
                  <a:defRPr sz="3600">
                    <a:latin typeface="Arial"/>
                    <a:ea typeface="Arial"/>
                    <a:cs typeface="Arial"/>
                    <a:sym typeface="Arial"/>
                  </a:defRPr>
                </a:pPr>
              </a:p>
            </p:txBody>
          </p:sp>
          <p:sp>
            <p:nvSpPr>
              <p:cNvPr id="178" name="4"/>
              <p:cNvSpPr/>
              <p:nvPr/>
            </p:nvSpPr>
            <p:spPr>
              <a:xfrm>
                <a:off x="179999" y="179999"/>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0" tIns="0" rIns="0" bIns="0" numCol="1" anchor="ctr">
                <a:spAutoFit/>
              </a:bodyPr>
              <a:lstStyle>
                <a:lvl1pPr algn="ctr" defTabSz="1828800">
                  <a:spcBef>
                    <a:spcPts val="0"/>
                  </a:spcBef>
                  <a:defRPr b="1" sz="2000">
                    <a:solidFill>
                      <a:srgbClr val="FFFFFF"/>
                    </a:solidFill>
                    <a:latin typeface="Calibri"/>
                    <a:ea typeface="Calibri"/>
                    <a:cs typeface="Calibri"/>
                    <a:sym typeface="Calibri"/>
                  </a:defRPr>
                </a:lvl1pPr>
              </a:lstStyle>
              <a:p>
                <a:pPr/>
                <a:r>
                  <a:t>4</a:t>
                </a:r>
              </a:p>
            </p:txBody>
          </p:sp>
        </p:grpSp>
        <p:sp>
          <p:nvSpPr>
            <p:cNvPr id="180" name="Rechthoek 126"/>
            <p:cNvSpPr/>
            <p:nvPr/>
          </p:nvSpPr>
          <p:spPr>
            <a:xfrm>
              <a:off x="934044" y="5603302"/>
              <a:ext cx="5898441" cy="1"/>
            </a:xfrm>
            <a:custGeom>
              <a:avLst/>
              <a:gdLst/>
              <a:ahLst/>
              <a:cxnLst>
                <a:cxn ang="0">
                  <a:pos x="wd2" y="hd2"/>
                </a:cxn>
                <a:cxn ang="5400000">
                  <a:pos x="wd2" y="hd2"/>
                </a:cxn>
                <a:cxn ang="10800000">
                  <a:pos x="wd2" y="hd2"/>
                </a:cxn>
                <a:cxn ang="16200000">
                  <a:pos x="wd2" y="hd2"/>
                </a:cxn>
              </a:cxnLst>
              <a:rect l="0" t="0" r="r" b="b"/>
              <a:pathLst>
                <a:path w="21600" h="0" fill="norm" stroke="1"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lvl1pPr defTabSz="1828800">
                <a:spcBef>
                  <a:spcPts val="1200"/>
                </a:spcBef>
                <a:defRPr b="1" sz="3600">
                  <a:solidFill>
                    <a:srgbClr val="0066B3"/>
                  </a:solidFill>
                  <a:latin typeface="Arial"/>
                  <a:ea typeface="Arial"/>
                  <a:cs typeface="Arial"/>
                  <a:sym typeface="Arial"/>
                </a:defRPr>
              </a:lvl1pPr>
            </a:lstStyle>
            <a:p>
              <a:pPr/>
              <a:r>
                <a:t>Subtitel (blauw)</a:t>
              </a:r>
            </a:p>
          </p:txBody>
        </p:sp>
        <p:grpSp>
          <p:nvGrpSpPr>
            <p:cNvPr id="183" name="Ovaal 127"/>
            <p:cNvGrpSpPr/>
            <p:nvPr/>
          </p:nvGrpSpPr>
          <p:grpSpPr>
            <a:xfrm>
              <a:off x="364508" y="6005240"/>
              <a:ext cx="1450001" cy="1450001"/>
              <a:chOff x="0" y="0"/>
              <a:chExt cx="1449999" cy="1449999"/>
            </a:xfrm>
          </p:grpSpPr>
          <p:sp>
            <p:nvSpPr>
              <p:cNvPr id="181" name="Circle"/>
              <p:cNvSpPr/>
              <p:nvPr/>
            </p:nvSpPr>
            <p:spPr>
              <a:xfrm>
                <a:off x="0" y="0"/>
                <a:ext cx="360000" cy="360000"/>
              </a:xfrm>
              <a:prstGeom prst="ellipse">
                <a:avLst/>
              </a:prstGeom>
              <a:solidFill>
                <a:srgbClr val="0066B3"/>
              </a:solidFill>
              <a:ln w="12700" cap="flat">
                <a:noFill/>
                <a:miter lim="400000"/>
              </a:ln>
              <a:effectLst/>
            </p:spPr>
            <p:txBody>
              <a:bodyPr wrap="square" lIns="91439" tIns="91439" rIns="91439" bIns="91439" numCol="1" anchor="ctr">
                <a:noAutofit/>
              </a:bodyPr>
              <a:lstStyle/>
              <a:p>
                <a:pPr algn="ctr" defTabSz="1828800">
                  <a:spcBef>
                    <a:spcPts val="0"/>
                  </a:spcBef>
                  <a:defRPr sz="3600">
                    <a:latin typeface="Arial"/>
                    <a:ea typeface="Arial"/>
                    <a:cs typeface="Arial"/>
                    <a:sym typeface="Arial"/>
                  </a:defRPr>
                </a:pPr>
              </a:p>
            </p:txBody>
          </p:sp>
          <p:sp>
            <p:nvSpPr>
              <p:cNvPr id="182" name="5"/>
              <p:cNvSpPr/>
              <p:nvPr/>
            </p:nvSpPr>
            <p:spPr>
              <a:xfrm>
                <a:off x="179999" y="179999"/>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0" tIns="0" rIns="0" bIns="0" numCol="1" anchor="ctr">
                <a:spAutoFit/>
              </a:bodyPr>
              <a:lstStyle>
                <a:lvl1pPr algn="ctr" defTabSz="1828800">
                  <a:spcBef>
                    <a:spcPts val="0"/>
                  </a:spcBef>
                  <a:defRPr b="1" sz="2000">
                    <a:solidFill>
                      <a:srgbClr val="FFFFFF"/>
                    </a:solidFill>
                    <a:latin typeface="Calibri"/>
                    <a:ea typeface="Calibri"/>
                    <a:cs typeface="Calibri"/>
                    <a:sym typeface="Calibri"/>
                  </a:defRPr>
                </a:lvl1pPr>
              </a:lstStyle>
              <a:p>
                <a:pPr/>
                <a:r>
                  <a:t>5</a:t>
                </a:r>
              </a:p>
            </p:txBody>
          </p:sp>
        </p:grpSp>
        <p:sp>
          <p:nvSpPr>
            <p:cNvPr id="184" name="Rechthoek 128"/>
            <p:cNvSpPr/>
            <p:nvPr/>
          </p:nvSpPr>
          <p:spPr>
            <a:xfrm>
              <a:off x="934044" y="6186080"/>
              <a:ext cx="5898441" cy="1"/>
            </a:xfrm>
            <a:custGeom>
              <a:avLst/>
              <a:gdLst/>
              <a:ahLst/>
              <a:cxnLst>
                <a:cxn ang="0">
                  <a:pos x="wd2" y="hd2"/>
                </a:cxn>
                <a:cxn ang="5400000">
                  <a:pos x="wd2" y="hd2"/>
                </a:cxn>
                <a:cxn ang="10800000">
                  <a:pos x="wd2" y="hd2"/>
                </a:cxn>
                <a:cxn ang="16200000">
                  <a:pos x="wd2" y="hd2"/>
                </a:cxn>
              </a:cxnLst>
              <a:rect l="0" t="0" r="r" b="b"/>
              <a:pathLst>
                <a:path w="21600" h="0" fill="norm" stroke="1"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lvl1pPr defTabSz="1828800">
                <a:spcBef>
                  <a:spcPts val="1200"/>
                </a:spcBef>
                <a:defRPr b="1" sz="3600">
                  <a:latin typeface="Arial"/>
                  <a:ea typeface="Arial"/>
                  <a:cs typeface="Arial"/>
                  <a:sym typeface="Arial"/>
                </a:defRPr>
              </a:lvl1pPr>
            </a:lstStyle>
            <a:p>
              <a:pPr/>
              <a:r>
                <a:t>Subtitel (zwart)</a:t>
              </a:r>
            </a:p>
          </p:txBody>
        </p:sp>
        <p:grpSp>
          <p:nvGrpSpPr>
            <p:cNvPr id="187" name="Ovaal 129"/>
            <p:cNvGrpSpPr/>
            <p:nvPr/>
          </p:nvGrpSpPr>
          <p:grpSpPr>
            <a:xfrm>
              <a:off x="364508" y="6587807"/>
              <a:ext cx="1450001" cy="1450001"/>
              <a:chOff x="0" y="0"/>
              <a:chExt cx="1449999" cy="1449999"/>
            </a:xfrm>
          </p:grpSpPr>
          <p:sp>
            <p:nvSpPr>
              <p:cNvPr id="185" name="Circle"/>
              <p:cNvSpPr/>
              <p:nvPr/>
            </p:nvSpPr>
            <p:spPr>
              <a:xfrm>
                <a:off x="0" y="0"/>
                <a:ext cx="360000" cy="360000"/>
              </a:xfrm>
              <a:prstGeom prst="ellipse">
                <a:avLst/>
              </a:prstGeom>
              <a:solidFill>
                <a:srgbClr val="0066B3"/>
              </a:solidFill>
              <a:ln w="12700" cap="flat">
                <a:noFill/>
                <a:miter lim="400000"/>
              </a:ln>
              <a:effectLst/>
            </p:spPr>
            <p:txBody>
              <a:bodyPr wrap="square" lIns="91439" tIns="91439" rIns="91439" bIns="91439" numCol="1" anchor="ctr">
                <a:noAutofit/>
              </a:bodyPr>
              <a:lstStyle/>
              <a:p>
                <a:pPr algn="ctr" defTabSz="1828800">
                  <a:spcBef>
                    <a:spcPts val="0"/>
                  </a:spcBef>
                  <a:defRPr sz="3600">
                    <a:latin typeface="Arial"/>
                    <a:ea typeface="Arial"/>
                    <a:cs typeface="Arial"/>
                    <a:sym typeface="Arial"/>
                  </a:defRPr>
                </a:pPr>
              </a:p>
            </p:txBody>
          </p:sp>
          <p:sp>
            <p:nvSpPr>
              <p:cNvPr id="186" name="6"/>
              <p:cNvSpPr/>
              <p:nvPr/>
            </p:nvSpPr>
            <p:spPr>
              <a:xfrm>
                <a:off x="179999" y="179999"/>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0" tIns="0" rIns="0" bIns="0" numCol="1" anchor="ctr">
                <a:spAutoFit/>
              </a:bodyPr>
              <a:lstStyle>
                <a:lvl1pPr algn="ctr" defTabSz="1828800">
                  <a:spcBef>
                    <a:spcPts val="0"/>
                  </a:spcBef>
                  <a:defRPr b="1" sz="2000">
                    <a:solidFill>
                      <a:srgbClr val="FFFFFF"/>
                    </a:solidFill>
                    <a:latin typeface="Calibri"/>
                    <a:ea typeface="Calibri"/>
                    <a:cs typeface="Calibri"/>
                    <a:sym typeface="Calibri"/>
                  </a:defRPr>
                </a:lvl1pPr>
              </a:lstStyle>
              <a:p>
                <a:pPr/>
                <a:r>
                  <a:t>6</a:t>
                </a:r>
              </a:p>
            </p:txBody>
          </p:sp>
        </p:grpSp>
        <p:sp>
          <p:nvSpPr>
            <p:cNvPr id="188" name="Rechthoek 130"/>
            <p:cNvSpPr/>
            <p:nvPr/>
          </p:nvSpPr>
          <p:spPr>
            <a:xfrm>
              <a:off x="934044" y="7351635"/>
              <a:ext cx="5898441" cy="1"/>
            </a:xfrm>
            <a:custGeom>
              <a:avLst/>
              <a:gdLst/>
              <a:ahLst/>
              <a:cxnLst>
                <a:cxn ang="0">
                  <a:pos x="wd2" y="hd2"/>
                </a:cxn>
                <a:cxn ang="5400000">
                  <a:pos x="wd2" y="hd2"/>
                </a:cxn>
                <a:cxn ang="10800000">
                  <a:pos x="wd2" y="hd2"/>
                </a:cxn>
                <a:cxn ang="16200000">
                  <a:pos x="wd2" y="hd2"/>
                </a:cxn>
              </a:cxnLst>
              <a:rect l="0" t="0" r="r" b="b"/>
              <a:pathLst>
                <a:path w="21600" h="0" fill="norm" stroke="1"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lvl1pPr marL="358776" indent="-358776" defTabSz="1828800">
                <a:spcBef>
                  <a:spcPts val="1200"/>
                </a:spcBef>
                <a:buClr>
                  <a:srgbClr val="0066B3"/>
                </a:buClr>
                <a:buSzPct val="100000"/>
                <a:buAutoNum type="arabicPeriod" startAt="1"/>
                <a:defRPr sz="2800">
                  <a:latin typeface="Arial"/>
                  <a:ea typeface="Arial"/>
                  <a:cs typeface="Arial"/>
                  <a:sym typeface="Arial"/>
                </a:defRPr>
              </a:lvl1pPr>
            </a:lstStyle>
            <a:p>
              <a:pPr/>
              <a:r>
                <a:t>Numerieke bullet</a:t>
              </a:r>
            </a:p>
          </p:txBody>
        </p:sp>
        <p:grpSp>
          <p:nvGrpSpPr>
            <p:cNvPr id="191" name="Ovaal 131"/>
            <p:cNvGrpSpPr/>
            <p:nvPr/>
          </p:nvGrpSpPr>
          <p:grpSpPr>
            <a:xfrm>
              <a:off x="364508" y="7170376"/>
              <a:ext cx="1450001" cy="1450001"/>
              <a:chOff x="0" y="0"/>
              <a:chExt cx="1449999" cy="1449999"/>
            </a:xfrm>
          </p:grpSpPr>
          <p:sp>
            <p:nvSpPr>
              <p:cNvPr id="189" name="Circle"/>
              <p:cNvSpPr/>
              <p:nvPr/>
            </p:nvSpPr>
            <p:spPr>
              <a:xfrm>
                <a:off x="0" y="0"/>
                <a:ext cx="360000" cy="360000"/>
              </a:xfrm>
              <a:prstGeom prst="ellipse">
                <a:avLst/>
              </a:prstGeom>
              <a:solidFill>
                <a:srgbClr val="0066B3"/>
              </a:solidFill>
              <a:ln w="12700" cap="flat">
                <a:noFill/>
                <a:miter lim="400000"/>
              </a:ln>
              <a:effectLst/>
            </p:spPr>
            <p:txBody>
              <a:bodyPr wrap="square" lIns="91439" tIns="91439" rIns="91439" bIns="91439" numCol="1" anchor="ctr">
                <a:noAutofit/>
              </a:bodyPr>
              <a:lstStyle/>
              <a:p>
                <a:pPr algn="ctr" defTabSz="1828800">
                  <a:spcBef>
                    <a:spcPts val="0"/>
                  </a:spcBef>
                  <a:defRPr sz="3600">
                    <a:latin typeface="Arial"/>
                    <a:ea typeface="Arial"/>
                    <a:cs typeface="Arial"/>
                    <a:sym typeface="Arial"/>
                  </a:defRPr>
                </a:pPr>
              </a:p>
            </p:txBody>
          </p:sp>
          <p:sp>
            <p:nvSpPr>
              <p:cNvPr id="190" name="7"/>
              <p:cNvSpPr/>
              <p:nvPr/>
            </p:nvSpPr>
            <p:spPr>
              <a:xfrm>
                <a:off x="179999" y="179999"/>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0" tIns="0" rIns="0" bIns="0" numCol="1" anchor="ctr">
                <a:spAutoFit/>
              </a:bodyPr>
              <a:lstStyle>
                <a:lvl1pPr algn="ctr" defTabSz="1828800">
                  <a:spcBef>
                    <a:spcPts val="0"/>
                  </a:spcBef>
                  <a:defRPr b="1" sz="2000">
                    <a:solidFill>
                      <a:srgbClr val="FFFFFF"/>
                    </a:solidFill>
                    <a:latin typeface="Calibri"/>
                    <a:ea typeface="Calibri"/>
                    <a:cs typeface="Calibri"/>
                    <a:sym typeface="Calibri"/>
                  </a:defRPr>
                </a:lvl1pPr>
              </a:lstStyle>
              <a:p>
                <a:pPr/>
                <a:r>
                  <a:t>7</a:t>
                </a:r>
              </a:p>
            </p:txBody>
          </p:sp>
        </p:grpSp>
        <p:sp>
          <p:nvSpPr>
            <p:cNvPr id="192" name="Rechthoek 132"/>
            <p:cNvSpPr/>
            <p:nvPr/>
          </p:nvSpPr>
          <p:spPr>
            <a:xfrm>
              <a:off x="921214" y="7934414"/>
              <a:ext cx="5898441" cy="1"/>
            </a:xfrm>
            <a:custGeom>
              <a:avLst/>
              <a:gdLst/>
              <a:ahLst/>
              <a:cxnLst>
                <a:cxn ang="0">
                  <a:pos x="wd2" y="hd2"/>
                </a:cxn>
                <a:cxn ang="5400000">
                  <a:pos x="wd2" y="hd2"/>
                </a:cxn>
                <a:cxn ang="10800000">
                  <a:pos x="wd2" y="hd2"/>
                </a:cxn>
                <a:cxn ang="16200000">
                  <a:pos x="wd2" y="hd2"/>
                </a:cxn>
              </a:cxnLst>
              <a:rect l="0" t="0" r="r" b="b"/>
              <a:pathLst>
                <a:path w="21600" h="0" fill="norm" stroke="1"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lvl1pPr marL="358776" indent="-358776" defTabSz="1828800">
                <a:spcBef>
                  <a:spcPts val="1200"/>
                </a:spcBef>
                <a:buClr>
                  <a:srgbClr val="0066B3"/>
                </a:buClr>
                <a:buSzPct val="100000"/>
                <a:buFont typeface="Arial"/>
                <a:buChar char="•"/>
                <a:defRPr sz="2800">
                  <a:latin typeface="Arial"/>
                  <a:ea typeface="Arial"/>
                  <a:cs typeface="Arial"/>
                  <a:sym typeface="Arial"/>
                </a:defRPr>
              </a:lvl1pPr>
            </a:lstStyle>
            <a:p>
              <a:pPr/>
              <a:r>
                <a:t>Bullet</a:t>
              </a:r>
            </a:p>
          </p:txBody>
        </p:sp>
        <p:grpSp>
          <p:nvGrpSpPr>
            <p:cNvPr id="195" name="Ovaal 133"/>
            <p:cNvGrpSpPr/>
            <p:nvPr/>
          </p:nvGrpSpPr>
          <p:grpSpPr>
            <a:xfrm>
              <a:off x="364508" y="7752943"/>
              <a:ext cx="1450001" cy="1450001"/>
              <a:chOff x="0" y="0"/>
              <a:chExt cx="1449999" cy="1449999"/>
            </a:xfrm>
          </p:grpSpPr>
          <p:sp>
            <p:nvSpPr>
              <p:cNvPr id="193" name="Circle"/>
              <p:cNvSpPr/>
              <p:nvPr/>
            </p:nvSpPr>
            <p:spPr>
              <a:xfrm>
                <a:off x="0" y="0"/>
                <a:ext cx="360000" cy="360000"/>
              </a:xfrm>
              <a:prstGeom prst="ellipse">
                <a:avLst/>
              </a:prstGeom>
              <a:solidFill>
                <a:srgbClr val="0066B3"/>
              </a:solidFill>
              <a:ln w="12700" cap="flat">
                <a:noFill/>
                <a:miter lim="400000"/>
              </a:ln>
              <a:effectLst/>
            </p:spPr>
            <p:txBody>
              <a:bodyPr wrap="square" lIns="91439" tIns="91439" rIns="91439" bIns="91439" numCol="1" anchor="ctr">
                <a:noAutofit/>
              </a:bodyPr>
              <a:lstStyle/>
              <a:p>
                <a:pPr algn="ctr" defTabSz="1828800">
                  <a:spcBef>
                    <a:spcPts val="0"/>
                  </a:spcBef>
                  <a:defRPr sz="3600">
                    <a:latin typeface="Arial"/>
                    <a:ea typeface="Arial"/>
                    <a:cs typeface="Arial"/>
                    <a:sym typeface="Arial"/>
                  </a:defRPr>
                </a:pPr>
              </a:p>
            </p:txBody>
          </p:sp>
          <p:sp>
            <p:nvSpPr>
              <p:cNvPr id="194" name="8"/>
              <p:cNvSpPr/>
              <p:nvPr/>
            </p:nvSpPr>
            <p:spPr>
              <a:xfrm>
                <a:off x="179999" y="179999"/>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0" tIns="0" rIns="0" bIns="0" numCol="1" anchor="ctr">
                <a:spAutoFit/>
              </a:bodyPr>
              <a:lstStyle>
                <a:lvl1pPr algn="ctr" defTabSz="1828800">
                  <a:spcBef>
                    <a:spcPts val="0"/>
                  </a:spcBef>
                  <a:defRPr b="1" sz="2000">
                    <a:solidFill>
                      <a:srgbClr val="FFFFFF"/>
                    </a:solidFill>
                    <a:latin typeface="Calibri"/>
                    <a:ea typeface="Calibri"/>
                    <a:cs typeface="Calibri"/>
                    <a:sym typeface="Calibri"/>
                  </a:defRPr>
                </a:lvl1pPr>
              </a:lstStyle>
              <a:p>
                <a:pPr/>
                <a:r>
                  <a:t>8</a:t>
                </a:r>
              </a:p>
            </p:txBody>
          </p:sp>
        </p:grpSp>
        <p:sp>
          <p:nvSpPr>
            <p:cNvPr id="196" name="Rechthoek 134"/>
            <p:cNvSpPr/>
            <p:nvPr/>
          </p:nvSpPr>
          <p:spPr>
            <a:xfrm>
              <a:off x="934044" y="8517187"/>
              <a:ext cx="5898441" cy="1"/>
            </a:xfrm>
            <a:custGeom>
              <a:avLst/>
              <a:gdLst/>
              <a:ahLst/>
              <a:cxnLst>
                <a:cxn ang="0">
                  <a:pos x="wd2" y="hd2"/>
                </a:cxn>
                <a:cxn ang="5400000">
                  <a:pos x="wd2" y="hd2"/>
                </a:cxn>
                <a:cxn ang="10800000">
                  <a:pos x="wd2" y="hd2"/>
                </a:cxn>
                <a:cxn ang="16200000">
                  <a:pos x="wd2" y="hd2"/>
                </a:cxn>
              </a:cxnLst>
              <a:rect l="0" t="0" r="r" b="b"/>
              <a:pathLst>
                <a:path w="21600" h="0" fill="norm" stroke="1"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lvl1pPr defTabSz="1828800">
                <a:spcBef>
                  <a:spcPts val="1200"/>
                </a:spcBef>
                <a:defRPr i="1" sz="2000">
                  <a:solidFill>
                    <a:srgbClr val="808080"/>
                  </a:solidFill>
                  <a:latin typeface="Arial"/>
                  <a:ea typeface="Arial"/>
                  <a:cs typeface="Arial"/>
                  <a:sym typeface="Arial"/>
                </a:defRPr>
              </a:lvl1pPr>
            </a:lstStyle>
            <a:p>
              <a:pPr/>
              <a:r>
                <a:t>*Bronvermelding</a:t>
              </a:r>
            </a:p>
          </p:txBody>
        </p:sp>
        <p:grpSp>
          <p:nvGrpSpPr>
            <p:cNvPr id="199" name="Ovaal 135"/>
            <p:cNvGrpSpPr/>
            <p:nvPr/>
          </p:nvGrpSpPr>
          <p:grpSpPr>
            <a:xfrm>
              <a:off x="364508" y="8337188"/>
              <a:ext cx="1450001" cy="1450000"/>
              <a:chOff x="0" y="0"/>
              <a:chExt cx="1449999" cy="1449999"/>
            </a:xfrm>
          </p:grpSpPr>
          <p:sp>
            <p:nvSpPr>
              <p:cNvPr id="197" name="Circle"/>
              <p:cNvSpPr/>
              <p:nvPr/>
            </p:nvSpPr>
            <p:spPr>
              <a:xfrm>
                <a:off x="0" y="0"/>
                <a:ext cx="360000" cy="360000"/>
              </a:xfrm>
              <a:prstGeom prst="ellipse">
                <a:avLst/>
              </a:prstGeom>
              <a:solidFill>
                <a:srgbClr val="0066B3"/>
              </a:solidFill>
              <a:ln w="12700" cap="flat">
                <a:noFill/>
                <a:miter lim="400000"/>
              </a:ln>
              <a:effectLst/>
            </p:spPr>
            <p:txBody>
              <a:bodyPr wrap="square" lIns="91439" tIns="91439" rIns="91439" bIns="91439" numCol="1" anchor="ctr">
                <a:noAutofit/>
              </a:bodyPr>
              <a:lstStyle/>
              <a:p>
                <a:pPr algn="ctr" defTabSz="1828800">
                  <a:spcBef>
                    <a:spcPts val="0"/>
                  </a:spcBef>
                  <a:defRPr sz="3600">
                    <a:latin typeface="Arial"/>
                    <a:ea typeface="Arial"/>
                    <a:cs typeface="Arial"/>
                    <a:sym typeface="Arial"/>
                  </a:defRPr>
                </a:pPr>
              </a:p>
            </p:txBody>
          </p:sp>
          <p:sp>
            <p:nvSpPr>
              <p:cNvPr id="198" name="9"/>
              <p:cNvSpPr/>
              <p:nvPr/>
            </p:nvSpPr>
            <p:spPr>
              <a:xfrm>
                <a:off x="179999" y="179999"/>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0" tIns="0" rIns="0" bIns="0" numCol="1" anchor="ctr">
                <a:spAutoFit/>
              </a:bodyPr>
              <a:lstStyle>
                <a:lvl1pPr algn="ctr" defTabSz="1828800">
                  <a:spcBef>
                    <a:spcPts val="0"/>
                  </a:spcBef>
                  <a:defRPr b="1" sz="2000">
                    <a:solidFill>
                      <a:srgbClr val="FFFFFF"/>
                    </a:solidFill>
                    <a:latin typeface="Calibri"/>
                    <a:ea typeface="Calibri"/>
                    <a:cs typeface="Calibri"/>
                    <a:sym typeface="Calibri"/>
                  </a:defRPr>
                </a:lvl1pPr>
              </a:lstStyle>
              <a:p>
                <a:pPr/>
                <a:r>
                  <a:t>9</a:t>
                </a:r>
              </a:p>
            </p:txBody>
          </p:sp>
        </p:grpSp>
        <p:sp>
          <p:nvSpPr>
            <p:cNvPr id="200" name="Rechthoek 136"/>
            <p:cNvSpPr/>
            <p:nvPr/>
          </p:nvSpPr>
          <p:spPr>
            <a:xfrm>
              <a:off x="934044" y="6768858"/>
              <a:ext cx="5898441" cy="1"/>
            </a:xfrm>
            <a:custGeom>
              <a:avLst/>
              <a:gdLst/>
              <a:ahLst/>
              <a:cxnLst>
                <a:cxn ang="0">
                  <a:pos x="wd2" y="hd2"/>
                </a:cxn>
                <a:cxn ang="5400000">
                  <a:pos x="wd2" y="hd2"/>
                </a:cxn>
                <a:cxn ang="10800000">
                  <a:pos x="wd2" y="hd2"/>
                </a:cxn>
                <a:cxn ang="16200000">
                  <a:pos x="wd2" y="hd2"/>
                </a:cxn>
              </a:cxnLst>
              <a:rect l="0" t="0" r="r" b="b"/>
              <a:pathLst>
                <a:path w="21600" h="0" fill="norm" stroke="1"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lvl1pPr defTabSz="1828800">
                <a:spcBef>
                  <a:spcPts val="1200"/>
                </a:spcBef>
                <a:defRPr b="1" sz="2800">
                  <a:latin typeface="Arial"/>
                  <a:ea typeface="Arial"/>
                  <a:cs typeface="Arial"/>
                  <a:sym typeface="Arial"/>
                </a:defRPr>
              </a:lvl1pPr>
            </a:lstStyle>
            <a:p>
              <a:pPr/>
              <a:r>
                <a:t>Kop</a:t>
              </a:r>
            </a:p>
          </p:txBody>
        </p:sp>
        <p:grpSp>
          <p:nvGrpSpPr>
            <p:cNvPr id="203" name="Rechthoek 137"/>
            <p:cNvGrpSpPr/>
            <p:nvPr/>
          </p:nvGrpSpPr>
          <p:grpSpPr>
            <a:xfrm>
              <a:off x="0" y="9062697"/>
              <a:ext cx="7187275" cy="1656002"/>
              <a:chOff x="0" y="117810"/>
              <a:chExt cx="7187274" cy="1656000"/>
            </a:xfrm>
          </p:grpSpPr>
          <p:sp>
            <p:nvSpPr>
              <p:cNvPr id="201" name="Rectangle"/>
              <p:cNvSpPr/>
              <p:nvPr/>
            </p:nvSpPr>
            <p:spPr>
              <a:xfrm>
                <a:off x="0" y="117810"/>
                <a:ext cx="7187275" cy="1656001"/>
              </a:xfrm>
              <a:prstGeom prst="rect">
                <a:avLst/>
              </a:prstGeom>
              <a:solidFill>
                <a:srgbClr val="ECECEC"/>
              </a:solidFill>
              <a:ln w="12700" cap="flat">
                <a:solidFill>
                  <a:srgbClr val="ECECEC"/>
                </a:solidFill>
                <a:prstDash val="solid"/>
                <a:miter lim="800000"/>
              </a:ln>
              <a:effectLst/>
            </p:spPr>
            <p:txBody>
              <a:bodyPr wrap="square" lIns="91439" tIns="91439" rIns="91439" bIns="91439" numCol="1" anchor="ctr">
                <a:noAutofit/>
              </a:bodyPr>
              <a:lstStyle/>
              <a:p>
                <a:pPr defTabSz="1828800">
                  <a:lnSpc>
                    <a:spcPct val="90000"/>
                  </a:lnSpc>
                  <a:spcBef>
                    <a:spcPts val="1200"/>
                  </a:spcBef>
                  <a:defRPr sz="3600">
                    <a:solidFill>
                      <a:srgbClr val="FFFFFF"/>
                    </a:solidFill>
                    <a:latin typeface="Arial"/>
                    <a:ea typeface="Arial"/>
                    <a:cs typeface="Arial"/>
                    <a:sym typeface="Arial"/>
                  </a:defRPr>
                </a:pPr>
              </a:p>
            </p:txBody>
          </p:sp>
          <p:sp>
            <p:nvSpPr>
              <p:cNvPr id="202" name="Meer weten? Ga naar de instructie dia ‘VIDEO INSTRUCTIES’. Deze vind je vooraan de presentatie of voeg je in via ‘Start’ &gt; ‘Nieuwe dia’"/>
              <p:cNvSpPr/>
              <p:nvPr/>
            </p:nvSpPr>
            <p:spPr>
              <a:xfrm>
                <a:off x="78349" y="945810"/>
                <a:ext cx="7030576" cy="1"/>
              </a:xfrm>
              <a:custGeom>
                <a:avLst/>
                <a:gdLst/>
                <a:ahLst/>
                <a:cxnLst>
                  <a:cxn ang="0">
                    <a:pos x="wd2" y="hd2"/>
                  </a:cxn>
                  <a:cxn ang="5400000">
                    <a:pos x="wd2" y="hd2"/>
                  </a:cxn>
                  <a:cxn ang="10800000">
                    <a:pos x="wd2" y="hd2"/>
                  </a:cxn>
                  <a:cxn ang="16200000">
                    <a:pos x="wd2" y="hd2"/>
                  </a:cxn>
                </a:cxnLst>
                <a:rect l="0" t="0" r="r" b="b"/>
                <a:pathLst>
                  <a:path w="21600" h="0" fill="norm" stroke="1"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val="1"/>
                </a:ext>
              </a:extLst>
            </p:spPr>
            <p:txBody>
              <a:bodyPr wrap="square" lIns="288000" tIns="288000" rIns="288000" bIns="288000" numCol="1" anchor="ctr">
                <a:spAutoFit/>
              </a:bodyPr>
              <a:lstStyle/>
              <a:p>
                <a:pPr defTabSz="1828800">
                  <a:lnSpc>
                    <a:spcPct val="90000"/>
                  </a:lnSpc>
                  <a:spcBef>
                    <a:spcPts val="1200"/>
                  </a:spcBef>
                  <a:defRPr b="1" cap="all" sz="2400">
                    <a:solidFill>
                      <a:srgbClr val="211F26"/>
                    </a:solidFill>
                    <a:latin typeface="Calibri"/>
                    <a:ea typeface="Calibri"/>
                    <a:cs typeface="Calibri"/>
                    <a:sym typeface="Calibri"/>
                  </a:defRPr>
                </a:pPr>
                <a:r>
                  <a:t>Meer weten?</a:t>
                </a:r>
                <a:br/>
                <a:r>
                  <a:rPr b="0" cap="none"/>
                  <a:t>Ga naar de instructie dia </a:t>
                </a:r>
                <a:r>
                  <a:rPr cap="none"/>
                  <a:t>‘VIDEO INSTRUCTIES’</a:t>
                </a:r>
                <a:r>
                  <a:rPr b="0" cap="none"/>
                  <a:t>.</a:t>
                </a:r>
                <a:br>
                  <a:rPr b="0" cap="none"/>
                </a:br>
                <a:r>
                  <a:rPr b="0" cap="none"/>
                  <a:t>Deze vind je vooraan de presentatie of voeg je in via </a:t>
                </a:r>
                <a:r>
                  <a:rPr b="0" cap="none" i="1"/>
                  <a:t>‘Start’</a:t>
                </a:r>
                <a:r>
                  <a:rPr b="0" cap="none"/>
                  <a:t> &gt; </a:t>
                </a:r>
                <a:r>
                  <a:rPr b="0" cap="none" i="1"/>
                  <a:t>‘Nieuwe dia’</a:t>
                </a:r>
              </a:p>
            </p:txBody>
          </p:sp>
        </p:grpSp>
        <p:grpSp>
          <p:nvGrpSpPr>
            <p:cNvPr id="206" name="ICOON_info"/>
            <p:cNvGrpSpPr/>
            <p:nvPr/>
          </p:nvGrpSpPr>
          <p:grpSpPr>
            <a:xfrm>
              <a:off x="6819402" y="8800372"/>
              <a:ext cx="567373" cy="567373"/>
              <a:chOff x="0" y="0"/>
              <a:chExt cx="567372" cy="567372"/>
            </a:xfrm>
          </p:grpSpPr>
          <p:sp>
            <p:nvSpPr>
              <p:cNvPr id="204" name="Ovaal 180"/>
              <p:cNvSpPr/>
              <p:nvPr/>
            </p:nvSpPr>
            <p:spPr>
              <a:xfrm>
                <a:off x="40053" y="38931"/>
                <a:ext cx="489505" cy="489505"/>
              </a:xfrm>
              <a:prstGeom prst="ellipse">
                <a:avLst/>
              </a:prstGeom>
              <a:solidFill>
                <a:srgbClr val="211F26"/>
              </a:solidFill>
              <a:ln w="12700" cap="flat">
                <a:noFill/>
                <a:miter lim="400000"/>
              </a:ln>
              <a:effectLst/>
            </p:spPr>
            <p:txBody>
              <a:bodyPr wrap="square" lIns="91439" tIns="91439" rIns="91439" bIns="91439" numCol="1" anchor="ctr">
                <a:noAutofit/>
              </a:bodyPr>
              <a:lstStyle/>
              <a:p>
                <a:pPr algn="ctr" defTabSz="1828800">
                  <a:lnSpc>
                    <a:spcPct val="90000"/>
                  </a:lnSpc>
                  <a:spcBef>
                    <a:spcPts val="1200"/>
                  </a:spcBef>
                  <a:defRPr cap="all" sz="3200">
                    <a:solidFill>
                      <a:srgbClr val="FFFFFF"/>
                    </a:solidFill>
                    <a:latin typeface="Calibri"/>
                    <a:ea typeface="Calibri"/>
                    <a:cs typeface="Calibri"/>
                    <a:sym typeface="Calibri"/>
                  </a:defRPr>
                </a:pPr>
              </a:p>
            </p:txBody>
          </p:sp>
          <p:sp>
            <p:nvSpPr>
              <p:cNvPr id="205" name="Graphic 163"/>
              <p:cNvSpPr/>
              <p:nvPr/>
            </p:nvSpPr>
            <p:spPr>
              <a:xfrm>
                <a:off x="-1" y="-1"/>
                <a:ext cx="567373" cy="56737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4832" y="0"/>
                      <a:pt x="0" y="4832"/>
                      <a:pt x="0" y="10800"/>
                    </a:cubicBezTo>
                    <a:cubicBezTo>
                      <a:pt x="0" y="16768"/>
                      <a:pt x="4832" y="21600"/>
                      <a:pt x="10800" y="21600"/>
                    </a:cubicBezTo>
                    <a:cubicBezTo>
                      <a:pt x="16768" y="21600"/>
                      <a:pt x="21600" y="16768"/>
                      <a:pt x="21600" y="10800"/>
                    </a:cubicBezTo>
                    <a:cubicBezTo>
                      <a:pt x="21600" y="4832"/>
                      <a:pt x="16768" y="0"/>
                      <a:pt x="10800" y="0"/>
                    </a:cubicBezTo>
                    <a:close/>
                    <a:moveTo>
                      <a:pt x="10232" y="2842"/>
                    </a:moveTo>
                    <a:cubicBezTo>
                      <a:pt x="11027" y="2842"/>
                      <a:pt x="11653" y="3467"/>
                      <a:pt x="11653" y="4263"/>
                    </a:cubicBezTo>
                    <a:cubicBezTo>
                      <a:pt x="11653" y="5059"/>
                      <a:pt x="11027" y="5684"/>
                      <a:pt x="10232" y="5684"/>
                    </a:cubicBezTo>
                    <a:cubicBezTo>
                      <a:pt x="9436" y="5684"/>
                      <a:pt x="8811" y="5059"/>
                      <a:pt x="8811" y="4263"/>
                    </a:cubicBezTo>
                    <a:cubicBezTo>
                      <a:pt x="8811" y="3467"/>
                      <a:pt x="9436" y="2842"/>
                      <a:pt x="10232" y="2842"/>
                    </a:cubicBezTo>
                    <a:close/>
                    <a:moveTo>
                      <a:pt x="13642" y="18758"/>
                    </a:moveTo>
                    <a:lnTo>
                      <a:pt x="7958" y="18758"/>
                    </a:lnTo>
                    <a:lnTo>
                      <a:pt x="7958" y="17053"/>
                    </a:lnTo>
                    <a:lnTo>
                      <a:pt x="9947" y="17053"/>
                    </a:lnTo>
                    <a:lnTo>
                      <a:pt x="9947" y="8526"/>
                    </a:lnTo>
                    <a:lnTo>
                      <a:pt x="8242" y="8526"/>
                    </a:lnTo>
                    <a:lnTo>
                      <a:pt x="8242" y="6821"/>
                    </a:lnTo>
                    <a:lnTo>
                      <a:pt x="11653" y="6821"/>
                    </a:lnTo>
                    <a:lnTo>
                      <a:pt x="11653" y="17053"/>
                    </a:lnTo>
                    <a:lnTo>
                      <a:pt x="13642" y="17053"/>
                    </a:lnTo>
                    <a:lnTo>
                      <a:pt x="13642" y="18758"/>
                    </a:lnTo>
                    <a:close/>
                  </a:path>
                </a:pathLst>
              </a:custGeom>
              <a:solidFill>
                <a:srgbClr val="1FF524"/>
              </a:solidFill>
              <a:ln w="12700" cap="flat">
                <a:noFill/>
                <a:miter lim="400000"/>
              </a:ln>
              <a:effectLst/>
            </p:spPr>
            <p:txBody>
              <a:bodyPr wrap="square" lIns="91439" tIns="91439" rIns="91439" bIns="91439" numCol="1" anchor="ctr">
                <a:noAutofit/>
              </a:bodyPr>
              <a:lstStyle/>
              <a:p>
                <a:pPr defTabSz="1828800">
                  <a:spcBef>
                    <a:spcPts val="0"/>
                  </a:spcBef>
                  <a:defRPr sz="4000">
                    <a:solidFill>
                      <a:srgbClr val="211F26"/>
                    </a:solidFill>
                    <a:latin typeface="Calibri"/>
                    <a:ea typeface="Calibri"/>
                    <a:cs typeface="Calibri"/>
                    <a:sym typeface="Calibri"/>
                  </a:defRPr>
                </a:pPr>
              </a:p>
            </p:txBody>
          </p:sp>
        </p:grpSp>
        <p:grpSp>
          <p:nvGrpSpPr>
            <p:cNvPr id="249" name="VOORBEELD"/>
            <p:cNvGrpSpPr/>
            <p:nvPr/>
          </p:nvGrpSpPr>
          <p:grpSpPr>
            <a:xfrm>
              <a:off x="362532" y="917347"/>
              <a:ext cx="6468623" cy="1117751"/>
              <a:chOff x="0" y="0"/>
              <a:chExt cx="6468621" cy="1117749"/>
            </a:xfrm>
          </p:grpSpPr>
          <p:grpSp>
            <p:nvGrpSpPr>
              <p:cNvPr id="209" name="Rechthoek 140"/>
              <p:cNvGrpSpPr/>
              <p:nvPr/>
            </p:nvGrpSpPr>
            <p:grpSpPr>
              <a:xfrm>
                <a:off x="1976" y="-1"/>
                <a:ext cx="786919" cy="368117"/>
                <a:chOff x="0" y="0"/>
                <a:chExt cx="786918" cy="368115"/>
              </a:xfrm>
            </p:grpSpPr>
            <p:sp>
              <p:nvSpPr>
                <p:cNvPr id="207" name="Rectangle"/>
                <p:cNvSpPr/>
                <p:nvPr/>
              </p:nvSpPr>
              <p:spPr>
                <a:xfrm>
                  <a:off x="-1" y="0"/>
                  <a:ext cx="786920" cy="368116"/>
                </a:xfrm>
                <a:prstGeom prst="rect">
                  <a:avLst/>
                </a:prstGeom>
                <a:solidFill>
                  <a:srgbClr val="F8F8F8"/>
                </a:solidFill>
                <a:ln w="12700" cap="flat">
                  <a:noFill/>
                  <a:miter lim="400000"/>
                </a:ln>
                <a:effectLst/>
              </p:spPr>
              <p:txBody>
                <a:bodyPr wrap="square" lIns="91439" tIns="91439" rIns="91439" bIns="91439" numCol="1" anchor="t">
                  <a:noAutofit/>
                </a:bodyPr>
                <a:lstStyle/>
                <a:p>
                  <a:pPr algn="ctr" defTabSz="1828800">
                    <a:spcBef>
                      <a:spcPts val="0"/>
                    </a:spcBef>
                    <a:defRPr sz="3600">
                      <a:solidFill>
                        <a:srgbClr val="FFFFFF"/>
                      </a:solidFill>
                      <a:latin typeface="Arial"/>
                      <a:ea typeface="Arial"/>
                      <a:cs typeface="Arial"/>
                      <a:sym typeface="Arial"/>
                    </a:defRPr>
                  </a:pPr>
                </a:p>
              </p:txBody>
            </p:sp>
            <p:sp>
              <p:nvSpPr>
                <p:cNvPr id="208" name="Start"/>
                <p:cNvSpPr/>
                <p:nvPr/>
              </p:nvSpPr>
              <p:spPr>
                <a:xfrm>
                  <a:off x="-1" y="36000"/>
                  <a:ext cx="786920" cy="1"/>
                </a:xfrm>
                <a:custGeom>
                  <a:avLst/>
                  <a:gdLst/>
                  <a:ahLst/>
                  <a:cxnLst>
                    <a:cxn ang="0">
                      <a:pos x="wd2" y="hd2"/>
                    </a:cxn>
                    <a:cxn ang="5400000">
                      <a:pos x="wd2" y="hd2"/>
                    </a:cxn>
                    <a:cxn ang="10800000">
                      <a:pos x="wd2" y="hd2"/>
                    </a:cxn>
                    <a:cxn ang="16200000">
                      <a:pos x="wd2" y="hd2"/>
                    </a:cxn>
                  </a:cxnLst>
                  <a:rect l="0" t="0" r="r" b="b"/>
                  <a:pathLst>
                    <a:path w="21600" h="0" fill="norm" stroke="1"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lvl1pPr algn="ctr" defTabSz="1828800">
                    <a:spcBef>
                      <a:spcPts val="0"/>
                    </a:spcBef>
                    <a:defRPr b="1" sz="1800">
                      <a:solidFill>
                        <a:srgbClr val="211F26"/>
                      </a:solidFill>
                      <a:latin typeface="Calibri"/>
                      <a:ea typeface="Calibri"/>
                      <a:cs typeface="Calibri"/>
                      <a:sym typeface="Calibri"/>
                    </a:defRPr>
                  </a:lvl1pPr>
                </a:lstStyle>
                <a:p>
                  <a:pPr/>
                  <a:r>
                    <a:t>Start</a:t>
                  </a:r>
                </a:p>
              </p:txBody>
            </p:sp>
          </p:grpSp>
          <p:sp>
            <p:nvSpPr>
              <p:cNvPr id="210" name="Rechthoek 141"/>
              <p:cNvSpPr/>
              <p:nvPr/>
            </p:nvSpPr>
            <p:spPr>
              <a:xfrm>
                <a:off x="11974" y="325341"/>
                <a:ext cx="767565" cy="54343"/>
              </a:xfrm>
              <a:prstGeom prst="rect">
                <a:avLst/>
              </a:prstGeom>
              <a:solidFill>
                <a:srgbClr val="B74629"/>
              </a:solidFill>
              <a:ln w="12700" cap="flat">
                <a:noFill/>
                <a:miter lim="400000"/>
              </a:ln>
              <a:effectLst/>
            </p:spPr>
            <p:txBody>
              <a:bodyPr wrap="square" lIns="91439" tIns="91439" rIns="91439" bIns="91439" numCol="1" anchor="ctr">
                <a:noAutofit/>
              </a:bodyPr>
              <a:lstStyle/>
              <a:p>
                <a:pPr defTabSz="1828800">
                  <a:spcBef>
                    <a:spcPts val="0"/>
                  </a:spcBef>
                  <a:defRPr b="1" sz="2000">
                    <a:solidFill>
                      <a:srgbClr val="211F26"/>
                    </a:solidFill>
                    <a:latin typeface="Calibri"/>
                    <a:ea typeface="Calibri"/>
                    <a:cs typeface="Calibri"/>
                    <a:sym typeface="Calibri"/>
                  </a:defRPr>
                </a:pPr>
              </a:p>
            </p:txBody>
          </p:sp>
          <p:grpSp>
            <p:nvGrpSpPr>
              <p:cNvPr id="218" name="Groep 142"/>
              <p:cNvGrpSpPr/>
              <p:nvPr/>
            </p:nvGrpSpPr>
            <p:grpSpPr>
              <a:xfrm>
                <a:off x="437848" y="744394"/>
                <a:ext cx="278847" cy="219132"/>
                <a:chOff x="0" y="0"/>
                <a:chExt cx="278846" cy="219131"/>
              </a:xfrm>
            </p:grpSpPr>
            <p:grpSp>
              <p:nvGrpSpPr>
                <p:cNvPr id="216" name="Groep 173"/>
                <p:cNvGrpSpPr/>
                <p:nvPr/>
              </p:nvGrpSpPr>
              <p:grpSpPr>
                <a:xfrm>
                  <a:off x="-1" y="0"/>
                  <a:ext cx="278848" cy="219132"/>
                  <a:chOff x="0" y="0"/>
                  <a:chExt cx="278846" cy="219131"/>
                </a:xfrm>
              </p:grpSpPr>
              <p:sp>
                <p:nvSpPr>
                  <p:cNvPr id="211" name="Rechte verbindingslijn 175"/>
                  <p:cNvSpPr/>
                  <p:nvPr/>
                </p:nvSpPr>
                <p:spPr>
                  <a:xfrm>
                    <a:off x="-1" y="0"/>
                    <a:ext cx="278848" cy="1"/>
                  </a:xfrm>
                  <a:prstGeom prst="line">
                    <a:avLst/>
                  </a:prstGeom>
                  <a:solidFill>
                    <a:srgbClr val="FFFFFF"/>
                  </a:solidFill>
                  <a:ln w="25400" cap="flat">
                    <a:solidFill>
                      <a:srgbClr val="9D9FA1"/>
                    </a:solidFill>
                    <a:prstDash val="solid"/>
                    <a:round/>
                  </a:ln>
                  <a:effectLst/>
                </p:spPr>
                <p:txBody>
                  <a:bodyPr wrap="square" lIns="91439" tIns="91439" rIns="91439" bIns="91439" numCol="1" anchor="t">
                    <a:noAutofit/>
                  </a:bodyPr>
                  <a:lstStyle/>
                  <a:p>
                    <a:pPr defTabSz="1828800">
                      <a:spcBef>
                        <a:spcPts val="0"/>
                      </a:spcBef>
                      <a:defRPr sz="3600">
                        <a:latin typeface="Arial"/>
                        <a:ea typeface="Arial"/>
                        <a:cs typeface="Arial"/>
                        <a:sym typeface="Arial"/>
                      </a:defRPr>
                    </a:pPr>
                  </a:p>
                </p:txBody>
              </p:sp>
              <p:sp>
                <p:nvSpPr>
                  <p:cNvPr id="212" name="Rechte verbindingslijn 176"/>
                  <p:cNvSpPr/>
                  <p:nvPr/>
                </p:nvSpPr>
                <p:spPr>
                  <a:xfrm>
                    <a:off x="-1" y="219131"/>
                    <a:ext cx="278848" cy="1"/>
                  </a:xfrm>
                  <a:prstGeom prst="line">
                    <a:avLst/>
                  </a:prstGeom>
                  <a:solidFill>
                    <a:srgbClr val="FFFFFF"/>
                  </a:solidFill>
                  <a:ln w="25400" cap="flat">
                    <a:solidFill>
                      <a:srgbClr val="9D9FA1"/>
                    </a:solidFill>
                    <a:prstDash val="solid"/>
                    <a:round/>
                  </a:ln>
                  <a:effectLst/>
                </p:spPr>
                <p:txBody>
                  <a:bodyPr wrap="square" lIns="91439" tIns="91439" rIns="91439" bIns="91439" numCol="1" anchor="t">
                    <a:noAutofit/>
                  </a:bodyPr>
                  <a:lstStyle/>
                  <a:p>
                    <a:pPr defTabSz="1828800">
                      <a:spcBef>
                        <a:spcPts val="0"/>
                      </a:spcBef>
                      <a:defRPr sz="3600">
                        <a:latin typeface="Arial"/>
                        <a:ea typeface="Arial"/>
                        <a:cs typeface="Arial"/>
                        <a:sym typeface="Arial"/>
                      </a:defRPr>
                    </a:pPr>
                  </a:p>
                </p:txBody>
              </p:sp>
              <p:sp>
                <p:nvSpPr>
                  <p:cNvPr id="213" name="Rechte verbindingslijn 177"/>
                  <p:cNvSpPr/>
                  <p:nvPr/>
                </p:nvSpPr>
                <p:spPr>
                  <a:xfrm>
                    <a:off x="153313" y="164350"/>
                    <a:ext cx="125533" cy="1"/>
                  </a:xfrm>
                  <a:prstGeom prst="line">
                    <a:avLst/>
                  </a:prstGeom>
                  <a:solidFill>
                    <a:srgbClr val="FFFFFF"/>
                  </a:solidFill>
                  <a:ln w="25400" cap="flat">
                    <a:solidFill>
                      <a:srgbClr val="9D9FA1"/>
                    </a:solidFill>
                    <a:prstDash val="solid"/>
                    <a:round/>
                  </a:ln>
                  <a:effectLst/>
                </p:spPr>
                <p:txBody>
                  <a:bodyPr wrap="square" lIns="91439" tIns="91439" rIns="91439" bIns="91439" numCol="1" anchor="t">
                    <a:noAutofit/>
                  </a:bodyPr>
                  <a:lstStyle/>
                  <a:p>
                    <a:pPr defTabSz="1828800">
                      <a:spcBef>
                        <a:spcPts val="0"/>
                      </a:spcBef>
                      <a:defRPr sz="3600">
                        <a:latin typeface="Arial"/>
                        <a:ea typeface="Arial"/>
                        <a:cs typeface="Arial"/>
                        <a:sym typeface="Arial"/>
                      </a:defRPr>
                    </a:pPr>
                  </a:p>
                </p:txBody>
              </p:sp>
              <p:sp>
                <p:nvSpPr>
                  <p:cNvPr id="214" name="Rechte verbindingslijn 178"/>
                  <p:cNvSpPr/>
                  <p:nvPr/>
                </p:nvSpPr>
                <p:spPr>
                  <a:xfrm>
                    <a:off x="153313" y="109566"/>
                    <a:ext cx="125533" cy="1"/>
                  </a:xfrm>
                  <a:prstGeom prst="line">
                    <a:avLst/>
                  </a:prstGeom>
                  <a:solidFill>
                    <a:srgbClr val="FFFFFF"/>
                  </a:solidFill>
                  <a:ln w="25400" cap="flat">
                    <a:solidFill>
                      <a:srgbClr val="9D9FA1"/>
                    </a:solidFill>
                    <a:prstDash val="solid"/>
                    <a:round/>
                  </a:ln>
                  <a:effectLst/>
                </p:spPr>
                <p:txBody>
                  <a:bodyPr wrap="square" lIns="91439" tIns="91439" rIns="91439" bIns="91439" numCol="1" anchor="t">
                    <a:noAutofit/>
                  </a:bodyPr>
                  <a:lstStyle/>
                  <a:p>
                    <a:pPr defTabSz="1828800">
                      <a:spcBef>
                        <a:spcPts val="0"/>
                      </a:spcBef>
                      <a:defRPr sz="3600">
                        <a:latin typeface="Arial"/>
                        <a:ea typeface="Arial"/>
                        <a:cs typeface="Arial"/>
                        <a:sym typeface="Arial"/>
                      </a:defRPr>
                    </a:pPr>
                  </a:p>
                </p:txBody>
              </p:sp>
              <p:sp>
                <p:nvSpPr>
                  <p:cNvPr id="215" name="Rechte verbindingslijn 179"/>
                  <p:cNvSpPr/>
                  <p:nvPr/>
                </p:nvSpPr>
                <p:spPr>
                  <a:xfrm>
                    <a:off x="153313" y="54783"/>
                    <a:ext cx="125533" cy="1"/>
                  </a:xfrm>
                  <a:prstGeom prst="line">
                    <a:avLst/>
                  </a:prstGeom>
                  <a:solidFill>
                    <a:srgbClr val="FFFFFF"/>
                  </a:solidFill>
                  <a:ln w="25400" cap="flat">
                    <a:solidFill>
                      <a:srgbClr val="9D9FA1"/>
                    </a:solidFill>
                    <a:prstDash val="solid"/>
                    <a:round/>
                  </a:ln>
                  <a:effectLst/>
                </p:spPr>
                <p:txBody>
                  <a:bodyPr wrap="square" lIns="91439" tIns="91439" rIns="91439" bIns="91439" numCol="1" anchor="t">
                    <a:noAutofit/>
                  </a:bodyPr>
                  <a:lstStyle/>
                  <a:p>
                    <a:pPr defTabSz="1828800">
                      <a:spcBef>
                        <a:spcPts val="0"/>
                      </a:spcBef>
                      <a:defRPr sz="3600">
                        <a:latin typeface="Arial"/>
                        <a:ea typeface="Arial"/>
                        <a:cs typeface="Arial"/>
                        <a:sym typeface="Arial"/>
                      </a:defRPr>
                    </a:pPr>
                  </a:p>
                </p:txBody>
              </p:sp>
            </p:grpSp>
            <p:sp>
              <p:nvSpPr>
                <p:cNvPr id="217" name="Pijl: rechts 174"/>
                <p:cNvSpPr/>
                <p:nvPr/>
              </p:nvSpPr>
              <p:spPr>
                <a:xfrm>
                  <a:off x="0" y="52340"/>
                  <a:ext cx="116821" cy="112236"/>
                </a:xfrm>
                <a:prstGeom prst="rightArrow">
                  <a:avLst>
                    <a:gd name="adj1" fmla="val 25329"/>
                    <a:gd name="adj2" fmla="val 63628"/>
                  </a:avLst>
                </a:prstGeom>
                <a:solidFill>
                  <a:srgbClr val="4A7DB1"/>
                </a:solidFill>
                <a:ln w="12700" cap="flat">
                  <a:noFill/>
                  <a:miter lim="400000"/>
                </a:ln>
                <a:effectLst/>
              </p:spPr>
              <p:txBody>
                <a:bodyPr wrap="square" lIns="91439" tIns="91439" rIns="91439" bIns="91439" numCol="1" anchor="ctr">
                  <a:noAutofit/>
                </a:bodyPr>
                <a:lstStyle/>
                <a:p>
                  <a:pPr defTabSz="1828800">
                    <a:spcBef>
                      <a:spcPts val="0"/>
                    </a:spcBef>
                    <a:defRPr b="1" sz="2000">
                      <a:solidFill>
                        <a:srgbClr val="211F26"/>
                      </a:solidFill>
                      <a:latin typeface="Calibri"/>
                      <a:ea typeface="Calibri"/>
                      <a:cs typeface="Calibri"/>
                      <a:sym typeface="Calibri"/>
                    </a:defRPr>
                  </a:pPr>
                </a:p>
              </p:txBody>
            </p:sp>
          </p:grpSp>
          <p:grpSp>
            <p:nvGrpSpPr>
              <p:cNvPr id="226" name="Groep 143"/>
              <p:cNvGrpSpPr/>
              <p:nvPr/>
            </p:nvGrpSpPr>
            <p:grpSpPr>
              <a:xfrm>
                <a:off x="0" y="744394"/>
                <a:ext cx="278847" cy="219132"/>
                <a:chOff x="0" y="0"/>
                <a:chExt cx="278846" cy="219131"/>
              </a:xfrm>
            </p:grpSpPr>
            <p:grpSp>
              <p:nvGrpSpPr>
                <p:cNvPr id="224" name="Groep 166"/>
                <p:cNvGrpSpPr/>
                <p:nvPr/>
              </p:nvGrpSpPr>
              <p:grpSpPr>
                <a:xfrm>
                  <a:off x="-1" y="0"/>
                  <a:ext cx="278848" cy="219132"/>
                  <a:chOff x="0" y="0"/>
                  <a:chExt cx="278846" cy="219131"/>
                </a:xfrm>
              </p:grpSpPr>
              <p:sp>
                <p:nvSpPr>
                  <p:cNvPr id="219" name="Rechte verbindingslijn 168"/>
                  <p:cNvSpPr/>
                  <p:nvPr/>
                </p:nvSpPr>
                <p:spPr>
                  <a:xfrm>
                    <a:off x="-1" y="0"/>
                    <a:ext cx="278848" cy="1"/>
                  </a:xfrm>
                  <a:prstGeom prst="line">
                    <a:avLst/>
                  </a:prstGeom>
                  <a:solidFill>
                    <a:srgbClr val="FFFFFF"/>
                  </a:solidFill>
                  <a:ln w="25400" cap="flat">
                    <a:solidFill>
                      <a:srgbClr val="9D9FA1"/>
                    </a:solidFill>
                    <a:prstDash val="solid"/>
                    <a:round/>
                  </a:ln>
                  <a:effectLst/>
                </p:spPr>
                <p:txBody>
                  <a:bodyPr wrap="square" lIns="91439" tIns="91439" rIns="91439" bIns="91439" numCol="1" anchor="t">
                    <a:noAutofit/>
                  </a:bodyPr>
                  <a:lstStyle/>
                  <a:p>
                    <a:pPr defTabSz="1828800">
                      <a:spcBef>
                        <a:spcPts val="0"/>
                      </a:spcBef>
                      <a:defRPr sz="3600">
                        <a:latin typeface="Arial"/>
                        <a:ea typeface="Arial"/>
                        <a:cs typeface="Arial"/>
                        <a:sym typeface="Arial"/>
                      </a:defRPr>
                    </a:pPr>
                  </a:p>
                </p:txBody>
              </p:sp>
              <p:sp>
                <p:nvSpPr>
                  <p:cNvPr id="220" name="Rechte verbindingslijn 169"/>
                  <p:cNvSpPr/>
                  <p:nvPr/>
                </p:nvSpPr>
                <p:spPr>
                  <a:xfrm>
                    <a:off x="-1" y="219131"/>
                    <a:ext cx="278848" cy="1"/>
                  </a:xfrm>
                  <a:prstGeom prst="line">
                    <a:avLst/>
                  </a:prstGeom>
                  <a:solidFill>
                    <a:srgbClr val="FFFFFF"/>
                  </a:solidFill>
                  <a:ln w="25400" cap="flat">
                    <a:solidFill>
                      <a:srgbClr val="9D9FA1"/>
                    </a:solidFill>
                    <a:prstDash val="solid"/>
                    <a:round/>
                  </a:ln>
                  <a:effectLst/>
                </p:spPr>
                <p:txBody>
                  <a:bodyPr wrap="square" lIns="91439" tIns="91439" rIns="91439" bIns="91439" numCol="1" anchor="t">
                    <a:noAutofit/>
                  </a:bodyPr>
                  <a:lstStyle/>
                  <a:p>
                    <a:pPr defTabSz="1828800">
                      <a:spcBef>
                        <a:spcPts val="0"/>
                      </a:spcBef>
                      <a:defRPr sz="3600">
                        <a:latin typeface="Arial"/>
                        <a:ea typeface="Arial"/>
                        <a:cs typeface="Arial"/>
                        <a:sym typeface="Arial"/>
                      </a:defRPr>
                    </a:pPr>
                  </a:p>
                </p:txBody>
              </p:sp>
              <p:sp>
                <p:nvSpPr>
                  <p:cNvPr id="221" name="Rechte verbindingslijn 170"/>
                  <p:cNvSpPr/>
                  <p:nvPr/>
                </p:nvSpPr>
                <p:spPr>
                  <a:xfrm>
                    <a:off x="153313" y="164350"/>
                    <a:ext cx="125533" cy="1"/>
                  </a:xfrm>
                  <a:prstGeom prst="line">
                    <a:avLst/>
                  </a:prstGeom>
                  <a:solidFill>
                    <a:srgbClr val="FFFFFF"/>
                  </a:solidFill>
                  <a:ln w="25400" cap="flat">
                    <a:solidFill>
                      <a:srgbClr val="9D9FA1"/>
                    </a:solidFill>
                    <a:prstDash val="solid"/>
                    <a:round/>
                  </a:ln>
                  <a:effectLst/>
                </p:spPr>
                <p:txBody>
                  <a:bodyPr wrap="square" lIns="91439" tIns="91439" rIns="91439" bIns="91439" numCol="1" anchor="t">
                    <a:noAutofit/>
                  </a:bodyPr>
                  <a:lstStyle/>
                  <a:p>
                    <a:pPr defTabSz="1828800">
                      <a:spcBef>
                        <a:spcPts val="0"/>
                      </a:spcBef>
                      <a:defRPr sz="3600">
                        <a:latin typeface="Arial"/>
                        <a:ea typeface="Arial"/>
                        <a:cs typeface="Arial"/>
                        <a:sym typeface="Arial"/>
                      </a:defRPr>
                    </a:pPr>
                  </a:p>
                </p:txBody>
              </p:sp>
              <p:sp>
                <p:nvSpPr>
                  <p:cNvPr id="222" name="Rechte verbindingslijn 171"/>
                  <p:cNvSpPr/>
                  <p:nvPr/>
                </p:nvSpPr>
                <p:spPr>
                  <a:xfrm>
                    <a:off x="153313" y="109566"/>
                    <a:ext cx="125533" cy="1"/>
                  </a:xfrm>
                  <a:prstGeom prst="line">
                    <a:avLst/>
                  </a:prstGeom>
                  <a:solidFill>
                    <a:srgbClr val="FFFFFF"/>
                  </a:solidFill>
                  <a:ln w="25400" cap="flat">
                    <a:solidFill>
                      <a:srgbClr val="9D9FA1"/>
                    </a:solidFill>
                    <a:prstDash val="solid"/>
                    <a:round/>
                  </a:ln>
                  <a:effectLst/>
                </p:spPr>
                <p:txBody>
                  <a:bodyPr wrap="square" lIns="91439" tIns="91439" rIns="91439" bIns="91439" numCol="1" anchor="t">
                    <a:noAutofit/>
                  </a:bodyPr>
                  <a:lstStyle/>
                  <a:p>
                    <a:pPr defTabSz="1828800">
                      <a:spcBef>
                        <a:spcPts val="0"/>
                      </a:spcBef>
                      <a:defRPr sz="3600">
                        <a:latin typeface="Arial"/>
                        <a:ea typeface="Arial"/>
                        <a:cs typeface="Arial"/>
                        <a:sym typeface="Arial"/>
                      </a:defRPr>
                    </a:pPr>
                  </a:p>
                </p:txBody>
              </p:sp>
              <p:sp>
                <p:nvSpPr>
                  <p:cNvPr id="223" name="Rechte verbindingslijn 172"/>
                  <p:cNvSpPr/>
                  <p:nvPr/>
                </p:nvSpPr>
                <p:spPr>
                  <a:xfrm>
                    <a:off x="153313" y="54783"/>
                    <a:ext cx="125533" cy="1"/>
                  </a:xfrm>
                  <a:prstGeom prst="line">
                    <a:avLst/>
                  </a:prstGeom>
                  <a:solidFill>
                    <a:srgbClr val="FFFFFF"/>
                  </a:solidFill>
                  <a:ln w="25400" cap="flat">
                    <a:solidFill>
                      <a:srgbClr val="9D9FA1"/>
                    </a:solidFill>
                    <a:prstDash val="solid"/>
                    <a:round/>
                  </a:ln>
                  <a:effectLst/>
                </p:spPr>
                <p:txBody>
                  <a:bodyPr wrap="square" lIns="91439" tIns="91439" rIns="91439" bIns="91439" numCol="1" anchor="t">
                    <a:noAutofit/>
                  </a:bodyPr>
                  <a:lstStyle/>
                  <a:p>
                    <a:pPr defTabSz="1828800">
                      <a:spcBef>
                        <a:spcPts val="0"/>
                      </a:spcBef>
                      <a:defRPr sz="3600">
                        <a:latin typeface="Arial"/>
                        <a:ea typeface="Arial"/>
                        <a:cs typeface="Arial"/>
                        <a:sym typeface="Arial"/>
                      </a:defRPr>
                    </a:pPr>
                  </a:p>
                </p:txBody>
              </p:sp>
            </p:grpSp>
            <p:sp>
              <p:nvSpPr>
                <p:cNvPr id="225" name="Pijl: rechts 167"/>
                <p:cNvSpPr/>
                <p:nvPr/>
              </p:nvSpPr>
              <p:spPr>
                <a:xfrm flipH="1">
                  <a:off x="0" y="52340"/>
                  <a:ext cx="116821" cy="112236"/>
                </a:xfrm>
                <a:prstGeom prst="rightArrow">
                  <a:avLst>
                    <a:gd name="adj1" fmla="val 25329"/>
                    <a:gd name="adj2" fmla="val 63628"/>
                  </a:avLst>
                </a:prstGeom>
                <a:solidFill>
                  <a:srgbClr val="4A7DB1"/>
                </a:solidFill>
                <a:ln w="12700" cap="flat">
                  <a:noFill/>
                  <a:miter lim="400000"/>
                </a:ln>
                <a:effectLst/>
              </p:spPr>
              <p:txBody>
                <a:bodyPr wrap="square" lIns="91439" tIns="91439" rIns="91439" bIns="91439" numCol="1" anchor="ctr">
                  <a:noAutofit/>
                </a:bodyPr>
                <a:lstStyle/>
                <a:p>
                  <a:pPr defTabSz="1828800">
                    <a:spcBef>
                      <a:spcPts val="0"/>
                    </a:spcBef>
                    <a:defRPr b="1" sz="2000">
                      <a:solidFill>
                        <a:srgbClr val="211F26"/>
                      </a:solidFill>
                      <a:latin typeface="Calibri"/>
                      <a:ea typeface="Calibri"/>
                      <a:cs typeface="Calibri"/>
                      <a:sym typeface="Calibri"/>
                    </a:defRPr>
                  </a:pPr>
                </a:p>
              </p:txBody>
            </p:sp>
          </p:grpSp>
          <p:sp>
            <p:nvSpPr>
              <p:cNvPr id="227" name="Rechte verbindingslijn 144"/>
              <p:cNvSpPr/>
              <p:nvPr/>
            </p:nvSpPr>
            <p:spPr>
              <a:xfrm flipV="1">
                <a:off x="308117" y="258990"/>
                <a:ext cx="1077688" cy="431077"/>
              </a:xfrm>
              <a:prstGeom prst="line">
                <a:avLst/>
              </a:prstGeom>
              <a:noFill/>
              <a:ln w="38100" cap="rnd">
                <a:solidFill>
                  <a:srgbClr val="0066B3"/>
                </a:solidFill>
                <a:prstDash val="solid"/>
                <a:round/>
                <a:headEnd type="oval" w="med" len="med"/>
              </a:ln>
              <a:effectLst/>
            </p:spPr>
            <p:txBody>
              <a:bodyPr wrap="square" lIns="91439" tIns="91439" rIns="91439" bIns="91439" numCol="1" anchor="t">
                <a:noAutofit/>
              </a:bodyPr>
              <a:lstStyle/>
              <a:p>
                <a:pPr defTabSz="1828800">
                  <a:spcBef>
                    <a:spcPts val="0"/>
                  </a:spcBef>
                  <a:defRPr sz="3600">
                    <a:latin typeface="Arial"/>
                    <a:ea typeface="Arial"/>
                    <a:cs typeface="Arial"/>
                    <a:sym typeface="Arial"/>
                  </a:defRPr>
                </a:pPr>
              </a:p>
            </p:txBody>
          </p:sp>
          <p:sp>
            <p:nvSpPr>
              <p:cNvPr id="228" name="Rechte verbindingslijn 145"/>
              <p:cNvSpPr/>
              <p:nvPr/>
            </p:nvSpPr>
            <p:spPr>
              <a:xfrm>
                <a:off x="780966" y="740002"/>
                <a:ext cx="619127" cy="1"/>
              </a:xfrm>
              <a:prstGeom prst="line">
                <a:avLst/>
              </a:prstGeom>
              <a:noFill/>
              <a:ln w="38100" cap="rnd">
                <a:solidFill>
                  <a:srgbClr val="0066B3"/>
                </a:solidFill>
                <a:prstDash val="solid"/>
                <a:round/>
                <a:headEnd type="oval" w="med" len="med"/>
              </a:ln>
              <a:effectLst/>
            </p:spPr>
            <p:txBody>
              <a:bodyPr wrap="square" lIns="91439" tIns="91439" rIns="91439" bIns="91439" numCol="1" anchor="t">
                <a:noAutofit/>
              </a:bodyPr>
              <a:lstStyle/>
              <a:p>
                <a:pPr defTabSz="1828800">
                  <a:spcBef>
                    <a:spcPts val="0"/>
                  </a:spcBef>
                  <a:defRPr sz="3600">
                    <a:latin typeface="Arial"/>
                    <a:ea typeface="Arial"/>
                    <a:cs typeface="Arial"/>
                    <a:sym typeface="Arial"/>
                  </a:defRPr>
                </a:pPr>
              </a:p>
            </p:txBody>
          </p:sp>
          <p:sp>
            <p:nvSpPr>
              <p:cNvPr id="229" name="Rechthoek 146"/>
              <p:cNvSpPr/>
              <p:nvPr/>
            </p:nvSpPr>
            <p:spPr>
              <a:xfrm>
                <a:off x="2090536" y="258093"/>
                <a:ext cx="4378085" cy="1"/>
              </a:xfrm>
              <a:custGeom>
                <a:avLst/>
                <a:gdLst/>
                <a:ahLst/>
                <a:cxnLst>
                  <a:cxn ang="0">
                    <a:pos x="wd2" y="hd2"/>
                  </a:cxn>
                  <a:cxn ang="5400000">
                    <a:pos x="wd2" y="hd2"/>
                  </a:cxn>
                  <a:cxn ang="10800000">
                    <a:pos x="wd2" y="hd2"/>
                  </a:cxn>
                  <a:cxn ang="16200000">
                    <a:pos x="wd2" y="hd2"/>
                  </a:cxn>
                </a:cxnLst>
                <a:rect l="0" t="0" r="r" b="b"/>
                <a:pathLst>
                  <a:path w="21600" h="0" fill="norm" stroke="1"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lvl1pPr defTabSz="1828800">
                  <a:lnSpc>
                    <a:spcPct val="90000"/>
                  </a:lnSpc>
                  <a:spcBef>
                    <a:spcPts val="1200"/>
                  </a:spcBef>
                  <a:defRPr sz="2200">
                    <a:latin typeface="Calibri"/>
                    <a:ea typeface="Calibri"/>
                    <a:cs typeface="Calibri"/>
                    <a:sym typeface="Calibri"/>
                  </a:defRPr>
                </a:lvl1pPr>
              </a:lstStyle>
              <a:p>
                <a:pPr/>
                <a:r>
                  <a:t>Tekstniveau omhoog</a:t>
                </a:r>
              </a:p>
            </p:txBody>
          </p:sp>
          <p:sp>
            <p:nvSpPr>
              <p:cNvPr id="230" name="Rechthoek 147"/>
              <p:cNvSpPr/>
              <p:nvPr/>
            </p:nvSpPr>
            <p:spPr>
              <a:xfrm>
                <a:off x="2090536" y="863977"/>
                <a:ext cx="4378086" cy="1"/>
              </a:xfrm>
              <a:custGeom>
                <a:avLst/>
                <a:gdLst/>
                <a:ahLst/>
                <a:cxnLst>
                  <a:cxn ang="0">
                    <a:pos x="wd2" y="hd2"/>
                  </a:cxn>
                  <a:cxn ang="5400000">
                    <a:pos x="wd2" y="hd2"/>
                  </a:cxn>
                  <a:cxn ang="10800000">
                    <a:pos x="wd2" y="hd2"/>
                  </a:cxn>
                  <a:cxn ang="16200000">
                    <a:pos x="wd2" y="hd2"/>
                  </a:cxn>
                </a:cxnLst>
                <a:rect l="0" t="0" r="r" b="b"/>
                <a:pathLst>
                  <a:path w="21600" h="0" fill="norm" stroke="1"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lvl1pPr defTabSz="1828800">
                  <a:lnSpc>
                    <a:spcPct val="90000"/>
                  </a:lnSpc>
                  <a:spcBef>
                    <a:spcPts val="1200"/>
                  </a:spcBef>
                  <a:defRPr sz="2200">
                    <a:latin typeface="Calibri"/>
                    <a:ea typeface="Calibri"/>
                    <a:cs typeface="Calibri"/>
                    <a:sym typeface="Calibri"/>
                  </a:defRPr>
                </a:lvl1pPr>
              </a:lstStyle>
              <a:p>
                <a:pPr/>
                <a:r>
                  <a:t>Tekstniveau omlaag</a:t>
                </a:r>
              </a:p>
            </p:txBody>
          </p:sp>
          <p:grpSp>
            <p:nvGrpSpPr>
              <p:cNvPr id="239" name="Groep 148"/>
              <p:cNvGrpSpPr/>
              <p:nvPr/>
            </p:nvGrpSpPr>
            <p:grpSpPr>
              <a:xfrm>
                <a:off x="1376816" y="620987"/>
                <a:ext cx="537477" cy="496763"/>
                <a:chOff x="0" y="0"/>
                <a:chExt cx="537476" cy="496762"/>
              </a:xfrm>
            </p:grpSpPr>
            <p:sp>
              <p:nvSpPr>
                <p:cNvPr id="231" name="Rechthoek 158"/>
                <p:cNvSpPr/>
                <p:nvPr/>
              </p:nvSpPr>
              <p:spPr>
                <a:xfrm>
                  <a:off x="-1" y="-1"/>
                  <a:ext cx="537478" cy="496764"/>
                </a:xfrm>
                <a:prstGeom prst="rect">
                  <a:avLst/>
                </a:prstGeom>
                <a:solidFill>
                  <a:srgbClr val="FFFFFF"/>
                </a:solidFill>
                <a:ln w="3175" cap="flat">
                  <a:solidFill>
                    <a:srgbClr val="DADADA"/>
                  </a:solidFill>
                  <a:prstDash val="solid"/>
                  <a:miter lim="800000"/>
                </a:ln>
                <a:effectLst/>
              </p:spPr>
              <p:txBody>
                <a:bodyPr wrap="square" lIns="91439" tIns="91439" rIns="91439" bIns="91439" numCol="1" anchor="ctr">
                  <a:noAutofit/>
                </a:bodyPr>
                <a:lstStyle/>
                <a:p>
                  <a:pPr algn="ctr" defTabSz="1828800">
                    <a:spcBef>
                      <a:spcPts val="0"/>
                    </a:spcBef>
                    <a:defRPr sz="2000">
                      <a:solidFill>
                        <a:srgbClr val="211F26"/>
                      </a:solidFill>
                      <a:latin typeface="Calibri"/>
                      <a:ea typeface="Calibri"/>
                      <a:cs typeface="Calibri"/>
                      <a:sym typeface="Calibri"/>
                    </a:defRPr>
                  </a:pPr>
                </a:p>
              </p:txBody>
            </p:sp>
            <p:grpSp>
              <p:nvGrpSpPr>
                <p:cNvPr id="237" name="Groep 159"/>
                <p:cNvGrpSpPr/>
                <p:nvPr/>
              </p:nvGrpSpPr>
              <p:grpSpPr>
                <a:xfrm>
                  <a:off x="100037" y="115806"/>
                  <a:ext cx="337404" cy="265151"/>
                  <a:chOff x="0" y="0"/>
                  <a:chExt cx="337402" cy="265150"/>
                </a:xfrm>
              </p:grpSpPr>
              <p:sp>
                <p:nvSpPr>
                  <p:cNvPr id="232" name="Rechte verbindingslijn 161"/>
                  <p:cNvSpPr/>
                  <p:nvPr/>
                </p:nvSpPr>
                <p:spPr>
                  <a:xfrm>
                    <a:off x="-1" y="-1"/>
                    <a:ext cx="337404" cy="1"/>
                  </a:xfrm>
                  <a:prstGeom prst="line">
                    <a:avLst/>
                  </a:prstGeom>
                  <a:solidFill>
                    <a:srgbClr val="FFFFFF"/>
                  </a:solidFill>
                  <a:ln w="25400" cap="flat">
                    <a:solidFill>
                      <a:srgbClr val="9D9FA1"/>
                    </a:solidFill>
                    <a:prstDash val="solid"/>
                    <a:round/>
                  </a:ln>
                  <a:effectLst/>
                </p:spPr>
                <p:txBody>
                  <a:bodyPr wrap="square" lIns="91439" tIns="91439" rIns="91439" bIns="91439" numCol="1" anchor="t">
                    <a:noAutofit/>
                  </a:bodyPr>
                  <a:lstStyle/>
                  <a:p>
                    <a:pPr defTabSz="1828800">
                      <a:spcBef>
                        <a:spcPts val="0"/>
                      </a:spcBef>
                      <a:defRPr sz="3600">
                        <a:latin typeface="Arial"/>
                        <a:ea typeface="Arial"/>
                        <a:cs typeface="Arial"/>
                        <a:sym typeface="Arial"/>
                      </a:defRPr>
                    </a:pPr>
                  </a:p>
                </p:txBody>
              </p:sp>
              <p:sp>
                <p:nvSpPr>
                  <p:cNvPr id="233" name="Rechte verbindingslijn 162"/>
                  <p:cNvSpPr/>
                  <p:nvPr/>
                </p:nvSpPr>
                <p:spPr>
                  <a:xfrm>
                    <a:off x="-1" y="265149"/>
                    <a:ext cx="337404" cy="1"/>
                  </a:xfrm>
                  <a:prstGeom prst="line">
                    <a:avLst/>
                  </a:prstGeom>
                  <a:solidFill>
                    <a:srgbClr val="FFFFFF"/>
                  </a:solidFill>
                  <a:ln w="25400" cap="flat">
                    <a:solidFill>
                      <a:srgbClr val="9D9FA1"/>
                    </a:solidFill>
                    <a:prstDash val="solid"/>
                    <a:round/>
                  </a:ln>
                  <a:effectLst/>
                </p:spPr>
                <p:txBody>
                  <a:bodyPr wrap="square" lIns="91439" tIns="91439" rIns="91439" bIns="91439" numCol="1" anchor="t">
                    <a:noAutofit/>
                  </a:bodyPr>
                  <a:lstStyle/>
                  <a:p>
                    <a:pPr defTabSz="1828800">
                      <a:spcBef>
                        <a:spcPts val="0"/>
                      </a:spcBef>
                      <a:defRPr sz="3600">
                        <a:latin typeface="Arial"/>
                        <a:ea typeface="Arial"/>
                        <a:cs typeface="Arial"/>
                        <a:sym typeface="Arial"/>
                      </a:defRPr>
                    </a:pPr>
                  </a:p>
                </p:txBody>
              </p:sp>
              <p:sp>
                <p:nvSpPr>
                  <p:cNvPr id="234" name="Rechte verbindingslijn 163"/>
                  <p:cNvSpPr/>
                  <p:nvPr/>
                </p:nvSpPr>
                <p:spPr>
                  <a:xfrm>
                    <a:off x="185508" y="198864"/>
                    <a:ext cx="151895" cy="1"/>
                  </a:xfrm>
                  <a:prstGeom prst="line">
                    <a:avLst/>
                  </a:prstGeom>
                  <a:solidFill>
                    <a:srgbClr val="FFFFFF"/>
                  </a:solidFill>
                  <a:ln w="25400" cap="flat">
                    <a:solidFill>
                      <a:srgbClr val="9D9FA1"/>
                    </a:solidFill>
                    <a:prstDash val="solid"/>
                    <a:round/>
                  </a:ln>
                  <a:effectLst/>
                </p:spPr>
                <p:txBody>
                  <a:bodyPr wrap="square" lIns="91439" tIns="91439" rIns="91439" bIns="91439" numCol="1" anchor="t">
                    <a:noAutofit/>
                  </a:bodyPr>
                  <a:lstStyle/>
                  <a:p>
                    <a:pPr defTabSz="1828800">
                      <a:spcBef>
                        <a:spcPts val="0"/>
                      </a:spcBef>
                      <a:defRPr sz="3600">
                        <a:latin typeface="Arial"/>
                        <a:ea typeface="Arial"/>
                        <a:cs typeface="Arial"/>
                        <a:sym typeface="Arial"/>
                      </a:defRPr>
                    </a:pPr>
                  </a:p>
                </p:txBody>
              </p:sp>
              <p:sp>
                <p:nvSpPr>
                  <p:cNvPr id="235" name="Rechte verbindingslijn 164"/>
                  <p:cNvSpPr/>
                  <p:nvPr/>
                </p:nvSpPr>
                <p:spPr>
                  <a:xfrm>
                    <a:off x="185508" y="132576"/>
                    <a:ext cx="151895" cy="1"/>
                  </a:xfrm>
                  <a:prstGeom prst="line">
                    <a:avLst/>
                  </a:prstGeom>
                  <a:solidFill>
                    <a:srgbClr val="FFFFFF"/>
                  </a:solidFill>
                  <a:ln w="25400" cap="flat">
                    <a:solidFill>
                      <a:srgbClr val="9D9FA1"/>
                    </a:solidFill>
                    <a:prstDash val="solid"/>
                    <a:round/>
                  </a:ln>
                  <a:effectLst/>
                </p:spPr>
                <p:txBody>
                  <a:bodyPr wrap="square" lIns="91439" tIns="91439" rIns="91439" bIns="91439" numCol="1" anchor="t">
                    <a:noAutofit/>
                  </a:bodyPr>
                  <a:lstStyle/>
                  <a:p>
                    <a:pPr defTabSz="1828800">
                      <a:spcBef>
                        <a:spcPts val="0"/>
                      </a:spcBef>
                      <a:defRPr sz="3600">
                        <a:latin typeface="Arial"/>
                        <a:ea typeface="Arial"/>
                        <a:cs typeface="Arial"/>
                        <a:sym typeface="Arial"/>
                      </a:defRPr>
                    </a:pPr>
                  </a:p>
                </p:txBody>
              </p:sp>
              <p:sp>
                <p:nvSpPr>
                  <p:cNvPr id="236" name="Rechte verbindingslijn 165"/>
                  <p:cNvSpPr/>
                  <p:nvPr/>
                </p:nvSpPr>
                <p:spPr>
                  <a:xfrm>
                    <a:off x="185508" y="66287"/>
                    <a:ext cx="151895" cy="1"/>
                  </a:xfrm>
                  <a:prstGeom prst="line">
                    <a:avLst/>
                  </a:prstGeom>
                  <a:solidFill>
                    <a:srgbClr val="FFFFFF"/>
                  </a:solidFill>
                  <a:ln w="25400" cap="flat">
                    <a:solidFill>
                      <a:srgbClr val="9D9FA1"/>
                    </a:solidFill>
                    <a:prstDash val="solid"/>
                    <a:round/>
                  </a:ln>
                  <a:effectLst/>
                </p:spPr>
                <p:txBody>
                  <a:bodyPr wrap="square" lIns="91439" tIns="91439" rIns="91439" bIns="91439" numCol="1" anchor="t">
                    <a:noAutofit/>
                  </a:bodyPr>
                  <a:lstStyle/>
                  <a:p>
                    <a:pPr defTabSz="1828800">
                      <a:spcBef>
                        <a:spcPts val="0"/>
                      </a:spcBef>
                      <a:defRPr sz="3600">
                        <a:latin typeface="Arial"/>
                        <a:ea typeface="Arial"/>
                        <a:cs typeface="Arial"/>
                        <a:sym typeface="Arial"/>
                      </a:defRPr>
                    </a:pPr>
                  </a:p>
                </p:txBody>
              </p:sp>
            </p:grpSp>
            <p:sp>
              <p:nvSpPr>
                <p:cNvPr id="238" name="Pijl: rechts 160"/>
                <p:cNvSpPr/>
                <p:nvPr/>
              </p:nvSpPr>
              <p:spPr>
                <a:xfrm>
                  <a:off x="100038" y="179138"/>
                  <a:ext cx="141353" cy="135805"/>
                </a:xfrm>
                <a:prstGeom prst="rightArrow">
                  <a:avLst>
                    <a:gd name="adj1" fmla="val 25329"/>
                    <a:gd name="adj2" fmla="val 63628"/>
                  </a:avLst>
                </a:prstGeom>
                <a:solidFill>
                  <a:srgbClr val="4A7DB1"/>
                </a:solidFill>
                <a:ln w="12700" cap="flat">
                  <a:noFill/>
                  <a:miter lim="400000"/>
                </a:ln>
                <a:effectLst/>
              </p:spPr>
              <p:txBody>
                <a:bodyPr wrap="square" lIns="91439" tIns="91439" rIns="91439" bIns="91439" numCol="1" anchor="ctr">
                  <a:noAutofit/>
                </a:bodyPr>
                <a:lstStyle/>
                <a:p>
                  <a:pPr defTabSz="1828800">
                    <a:spcBef>
                      <a:spcPts val="0"/>
                    </a:spcBef>
                    <a:defRPr b="1" sz="2000">
                      <a:solidFill>
                        <a:srgbClr val="211F26"/>
                      </a:solidFill>
                      <a:latin typeface="Calibri"/>
                      <a:ea typeface="Calibri"/>
                      <a:cs typeface="Calibri"/>
                      <a:sym typeface="Calibri"/>
                    </a:defRPr>
                  </a:pPr>
                </a:p>
              </p:txBody>
            </p:sp>
          </p:grpSp>
          <p:grpSp>
            <p:nvGrpSpPr>
              <p:cNvPr id="248" name="Groep 149"/>
              <p:cNvGrpSpPr/>
              <p:nvPr/>
            </p:nvGrpSpPr>
            <p:grpSpPr>
              <a:xfrm>
                <a:off x="1376816" y="2993"/>
                <a:ext cx="537477" cy="496763"/>
                <a:chOff x="0" y="0"/>
                <a:chExt cx="537476" cy="496762"/>
              </a:xfrm>
            </p:grpSpPr>
            <p:sp>
              <p:nvSpPr>
                <p:cNvPr id="240" name="Rechthoek 150"/>
                <p:cNvSpPr/>
                <p:nvPr/>
              </p:nvSpPr>
              <p:spPr>
                <a:xfrm>
                  <a:off x="-1" y="-1"/>
                  <a:ext cx="537478" cy="496764"/>
                </a:xfrm>
                <a:prstGeom prst="rect">
                  <a:avLst/>
                </a:prstGeom>
                <a:solidFill>
                  <a:srgbClr val="FFFFFF"/>
                </a:solidFill>
                <a:ln w="3175" cap="flat">
                  <a:solidFill>
                    <a:srgbClr val="DADADA"/>
                  </a:solidFill>
                  <a:prstDash val="solid"/>
                  <a:miter lim="800000"/>
                </a:ln>
                <a:effectLst/>
              </p:spPr>
              <p:txBody>
                <a:bodyPr wrap="square" lIns="91439" tIns="91439" rIns="91439" bIns="91439" numCol="1" anchor="ctr">
                  <a:noAutofit/>
                </a:bodyPr>
                <a:lstStyle/>
                <a:p>
                  <a:pPr algn="ctr" defTabSz="1828800">
                    <a:spcBef>
                      <a:spcPts val="0"/>
                    </a:spcBef>
                    <a:defRPr sz="2000">
                      <a:solidFill>
                        <a:srgbClr val="211F26"/>
                      </a:solidFill>
                      <a:latin typeface="Calibri"/>
                      <a:ea typeface="Calibri"/>
                      <a:cs typeface="Calibri"/>
                      <a:sym typeface="Calibri"/>
                    </a:defRPr>
                  </a:pPr>
                </a:p>
              </p:txBody>
            </p:sp>
            <p:grpSp>
              <p:nvGrpSpPr>
                <p:cNvPr id="246" name="Groep 151"/>
                <p:cNvGrpSpPr/>
                <p:nvPr/>
              </p:nvGrpSpPr>
              <p:grpSpPr>
                <a:xfrm>
                  <a:off x="100037" y="115806"/>
                  <a:ext cx="337404" cy="265151"/>
                  <a:chOff x="0" y="0"/>
                  <a:chExt cx="337402" cy="265150"/>
                </a:xfrm>
              </p:grpSpPr>
              <p:sp>
                <p:nvSpPr>
                  <p:cNvPr id="241" name="Rechte verbindingslijn 153"/>
                  <p:cNvSpPr/>
                  <p:nvPr/>
                </p:nvSpPr>
                <p:spPr>
                  <a:xfrm>
                    <a:off x="-1" y="-1"/>
                    <a:ext cx="337404" cy="1"/>
                  </a:xfrm>
                  <a:prstGeom prst="line">
                    <a:avLst/>
                  </a:prstGeom>
                  <a:solidFill>
                    <a:srgbClr val="FFFFFF"/>
                  </a:solidFill>
                  <a:ln w="25400" cap="flat">
                    <a:solidFill>
                      <a:srgbClr val="9D9FA1"/>
                    </a:solidFill>
                    <a:prstDash val="solid"/>
                    <a:round/>
                  </a:ln>
                  <a:effectLst/>
                </p:spPr>
                <p:txBody>
                  <a:bodyPr wrap="square" lIns="91439" tIns="91439" rIns="91439" bIns="91439" numCol="1" anchor="t">
                    <a:noAutofit/>
                  </a:bodyPr>
                  <a:lstStyle/>
                  <a:p>
                    <a:pPr defTabSz="1828800">
                      <a:spcBef>
                        <a:spcPts val="0"/>
                      </a:spcBef>
                      <a:defRPr sz="3600">
                        <a:latin typeface="Arial"/>
                        <a:ea typeface="Arial"/>
                        <a:cs typeface="Arial"/>
                        <a:sym typeface="Arial"/>
                      </a:defRPr>
                    </a:pPr>
                  </a:p>
                </p:txBody>
              </p:sp>
              <p:sp>
                <p:nvSpPr>
                  <p:cNvPr id="242" name="Rechte verbindingslijn 154"/>
                  <p:cNvSpPr/>
                  <p:nvPr/>
                </p:nvSpPr>
                <p:spPr>
                  <a:xfrm>
                    <a:off x="-1" y="265149"/>
                    <a:ext cx="337404" cy="1"/>
                  </a:xfrm>
                  <a:prstGeom prst="line">
                    <a:avLst/>
                  </a:prstGeom>
                  <a:solidFill>
                    <a:srgbClr val="FFFFFF"/>
                  </a:solidFill>
                  <a:ln w="25400" cap="flat">
                    <a:solidFill>
                      <a:srgbClr val="9D9FA1"/>
                    </a:solidFill>
                    <a:prstDash val="solid"/>
                    <a:round/>
                  </a:ln>
                  <a:effectLst/>
                </p:spPr>
                <p:txBody>
                  <a:bodyPr wrap="square" lIns="91439" tIns="91439" rIns="91439" bIns="91439" numCol="1" anchor="t">
                    <a:noAutofit/>
                  </a:bodyPr>
                  <a:lstStyle/>
                  <a:p>
                    <a:pPr defTabSz="1828800">
                      <a:spcBef>
                        <a:spcPts val="0"/>
                      </a:spcBef>
                      <a:defRPr sz="3600">
                        <a:latin typeface="Arial"/>
                        <a:ea typeface="Arial"/>
                        <a:cs typeface="Arial"/>
                        <a:sym typeface="Arial"/>
                      </a:defRPr>
                    </a:pPr>
                  </a:p>
                </p:txBody>
              </p:sp>
              <p:sp>
                <p:nvSpPr>
                  <p:cNvPr id="243" name="Rechte verbindingslijn 155"/>
                  <p:cNvSpPr/>
                  <p:nvPr/>
                </p:nvSpPr>
                <p:spPr>
                  <a:xfrm>
                    <a:off x="185508" y="198864"/>
                    <a:ext cx="151895" cy="1"/>
                  </a:xfrm>
                  <a:prstGeom prst="line">
                    <a:avLst/>
                  </a:prstGeom>
                  <a:solidFill>
                    <a:srgbClr val="FFFFFF"/>
                  </a:solidFill>
                  <a:ln w="25400" cap="flat">
                    <a:solidFill>
                      <a:srgbClr val="9D9FA1"/>
                    </a:solidFill>
                    <a:prstDash val="solid"/>
                    <a:round/>
                  </a:ln>
                  <a:effectLst/>
                </p:spPr>
                <p:txBody>
                  <a:bodyPr wrap="square" lIns="91439" tIns="91439" rIns="91439" bIns="91439" numCol="1" anchor="t">
                    <a:noAutofit/>
                  </a:bodyPr>
                  <a:lstStyle/>
                  <a:p>
                    <a:pPr defTabSz="1828800">
                      <a:spcBef>
                        <a:spcPts val="0"/>
                      </a:spcBef>
                      <a:defRPr sz="3600">
                        <a:latin typeface="Arial"/>
                        <a:ea typeface="Arial"/>
                        <a:cs typeface="Arial"/>
                        <a:sym typeface="Arial"/>
                      </a:defRPr>
                    </a:pPr>
                  </a:p>
                </p:txBody>
              </p:sp>
              <p:sp>
                <p:nvSpPr>
                  <p:cNvPr id="244" name="Rechte verbindingslijn 156"/>
                  <p:cNvSpPr/>
                  <p:nvPr/>
                </p:nvSpPr>
                <p:spPr>
                  <a:xfrm>
                    <a:off x="185508" y="132576"/>
                    <a:ext cx="151895" cy="1"/>
                  </a:xfrm>
                  <a:prstGeom prst="line">
                    <a:avLst/>
                  </a:prstGeom>
                  <a:solidFill>
                    <a:srgbClr val="FFFFFF"/>
                  </a:solidFill>
                  <a:ln w="25400" cap="flat">
                    <a:solidFill>
                      <a:srgbClr val="9D9FA1"/>
                    </a:solidFill>
                    <a:prstDash val="solid"/>
                    <a:round/>
                  </a:ln>
                  <a:effectLst/>
                </p:spPr>
                <p:txBody>
                  <a:bodyPr wrap="square" lIns="91439" tIns="91439" rIns="91439" bIns="91439" numCol="1" anchor="t">
                    <a:noAutofit/>
                  </a:bodyPr>
                  <a:lstStyle/>
                  <a:p>
                    <a:pPr defTabSz="1828800">
                      <a:spcBef>
                        <a:spcPts val="0"/>
                      </a:spcBef>
                      <a:defRPr sz="3600">
                        <a:latin typeface="Arial"/>
                        <a:ea typeface="Arial"/>
                        <a:cs typeface="Arial"/>
                        <a:sym typeface="Arial"/>
                      </a:defRPr>
                    </a:pPr>
                  </a:p>
                </p:txBody>
              </p:sp>
              <p:sp>
                <p:nvSpPr>
                  <p:cNvPr id="245" name="Rechte verbindingslijn 157"/>
                  <p:cNvSpPr/>
                  <p:nvPr/>
                </p:nvSpPr>
                <p:spPr>
                  <a:xfrm>
                    <a:off x="185508" y="66287"/>
                    <a:ext cx="151895" cy="1"/>
                  </a:xfrm>
                  <a:prstGeom prst="line">
                    <a:avLst/>
                  </a:prstGeom>
                  <a:solidFill>
                    <a:srgbClr val="FFFFFF"/>
                  </a:solidFill>
                  <a:ln w="25400" cap="flat">
                    <a:solidFill>
                      <a:srgbClr val="9D9FA1"/>
                    </a:solidFill>
                    <a:prstDash val="solid"/>
                    <a:round/>
                  </a:ln>
                  <a:effectLst/>
                </p:spPr>
                <p:txBody>
                  <a:bodyPr wrap="square" lIns="91439" tIns="91439" rIns="91439" bIns="91439" numCol="1" anchor="t">
                    <a:noAutofit/>
                  </a:bodyPr>
                  <a:lstStyle/>
                  <a:p>
                    <a:pPr defTabSz="1828800">
                      <a:spcBef>
                        <a:spcPts val="0"/>
                      </a:spcBef>
                      <a:defRPr sz="3600">
                        <a:latin typeface="Arial"/>
                        <a:ea typeface="Arial"/>
                        <a:cs typeface="Arial"/>
                        <a:sym typeface="Arial"/>
                      </a:defRPr>
                    </a:pPr>
                  </a:p>
                </p:txBody>
              </p:sp>
            </p:grpSp>
            <p:sp>
              <p:nvSpPr>
                <p:cNvPr id="247" name="Pijl: rechts 152"/>
                <p:cNvSpPr/>
                <p:nvPr/>
              </p:nvSpPr>
              <p:spPr>
                <a:xfrm flipH="1">
                  <a:off x="100038" y="179138"/>
                  <a:ext cx="141353" cy="135805"/>
                </a:xfrm>
                <a:prstGeom prst="rightArrow">
                  <a:avLst>
                    <a:gd name="adj1" fmla="val 25329"/>
                    <a:gd name="adj2" fmla="val 63628"/>
                  </a:avLst>
                </a:prstGeom>
                <a:solidFill>
                  <a:srgbClr val="4A7DB1"/>
                </a:solidFill>
                <a:ln w="12700" cap="flat">
                  <a:noFill/>
                  <a:miter lim="400000"/>
                </a:ln>
                <a:effectLst/>
              </p:spPr>
              <p:txBody>
                <a:bodyPr wrap="square" lIns="91439" tIns="91439" rIns="91439" bIns="91439" numCol="1" anchor="ctr">
                  <a:noAutofit/>
                </a:bodyPr>
                <a:lstStyle/>
                <a:p>
                  <a:pPr defTabSz="1828800">
                    <a:spcBef>
                      <a:spcPts val="0"/>
                    </a:spcBef>
                    <a:defRPr b="1" sz="2000">
                      <a:solidFill>
                        <a:srgbClr val="211F26"/>
                      </a:solidFill>
                      <a:latin typeface="Calibri"/>
                      <a:ea typeface="Calibri"/>
                      <a:cs typeface="Calibri"/>
                      <a:sym typeface="Calibri"/>
                    </a:defRPr>
                  </a:pPr>
                </a:p>
              </p:txBody>
            </p:sp>
          </p:grpSp>
        </p:grpSp>
      </p:grpSp>
      <p:grpSp>
        <p:nvGrpSpPr>
          <p:cNvPr id="302" name="INSTRUCTIE"/>
          <p:cNvGrpSpPr/>
          <p:nvPr/>
        </p:nvGrpSpPr>
        <p:grpSpPr>
          <a:xfrm>
            <a:off x="24755189" y="0"/>
            <a:ext cx="7386776" cy="10541292"/>
            <a:chOff x="0" y="0"/>
            <a:chExt cx="7386774" cy="10541291"/>
          </a:xfrm>
        </p:grpSpPr>
        <p:grpSp>
          <p:nvGrpSpPr>
            <p:cNvPr id="253" name="Rechthoek 77"/>
            <p:cNvGrpSpPr/>
            <p:nvPr/>
          </p:nvGrpSpPr>
          <p:grpSpPr>
            <a:xfrm>
              <a:off x="0" y="8885291"/>
              <a:ext cx="7187275" cy="1656001"/>
              <a:chOff x="0" y="117810"/>
              <a:chExt cx="7187274" cy="1656000"/>
            </a:xfrm>
          </p:grpSpPr>
          <p:sp>
            <p:nvSpPr>
              <p:cNvPr id="251" name="Rectangle"/>
              <p:cNvSpPr/>
              <p:nvPr/>
            </p:nvSpPr>
            <p:spPr>
              <a:xfrm>
                <a:off x="0" y="117810"/>
                <a:ext cx="7187275" cy="1656001"/>
              </a:xfrm>
              <a:prstGeom prst="rect">
                <a:avLst/>
              </a:prstGeom>
              <a:solidFill>
                <a:srgbClr val="ECECEC"/>
              </a:solidFill>
              <a:ln w="12700" cap="flat">
                <a:solidFill>
                  <a:srgbClr val="ECECEC"/>
                </a:solidFill>
                <a:prstDash val="solid"/>
                <a:miter lim="800000"/>
              </a:ln>
              <a:effectLst/>
            </p:spPr>
            <p:txBody>
              <a:bodyPr wrap="square" lIns="91439" tIns="91439" rIns="91439" bIns="91439" numCol="1" anchor="ctr">
                <a:noAutofit/>
              </a:bodyPr>
              <a:lstStyle/>
              <a:p>
                <a:pPr defTabSz="1828800">
                  <a:lnSpc>
                    <a:spcPct val="90000"/>
                  </a:lnSpc>
                  <a:spcBef>
                    <a:spcPts val="1200"/>
                  </a:spcBef>
                  <a:defRPr sz="3600">
                    <a:solidFill>
                      <a:srgbClr val="FFFFFF"/>
                    </a:solidFill>
                    <a:latin typeface="Arial"/>
                    <a:ea typeface="Arial"/>
                    <a:cs typeface="Arial"/>
                    <a:sym typeface="Arial"/>
                  </a:defRPr>
                </a:pPr>
              </a:p>
            </p:txBody>
          </p:sp>
          <p:sp>
            <p:nvSpPr>
              <p:cNvPr id="252" name="Meer weten? Ga naar de instructie dia ‘VIDEO INSTRUCTIES’. Deze vind je vooraan de presentatie of voeg je in via ‘Start’ &gt; ‘Nieuwe dia’"/>
              <p:cNvSpPr/>
              <p:nvPr/>
            </p:nvSpPr>
            <p:spPr>
              <a:xfrm>
                <a:off x="78349" y="945810"/>
                <a:ext cx="7030576" cy="1"/>
              </a:xfrm>
              <a:custGeom>
                <a:avLst/>
                <a:gdLst/>
                <a:ahLst/>
                <a:cxnLst>
                  <a:cxn ang="0">
                    <a:pos x="wd2" y="hd2"/>
                  </a:cxn>
                  <a:cxn ang="5400000">
                    <a:pos x="wd2" y="hd2"/>
                  </a:cxn>
                  <a:cxn ang="10800000">
                    <a:pos x="wd2" y="hd2"/>
                  </a:cxn>
                  <a:cxn ang="16200000">
                    <a:pos x="wd2" y="hd2"/>
                  </a:cxn>
                </a:cxnLst>
                <a:rect l="0" t="0" r="r" b="b"/>
                <a:pathLst>
                  <a:path w="21600" h="0" fill="norm" stroke="1"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val="1"/>
                </a:ext>
              </a:extLst>
            </p:spPr>
            <p:txBody>
              <a:bodyPr wrap="square" lIns="288000" tIns="288000" rIns="288000" bIns="288000" numCol="1" anchor="ctr">
                <a:spAutoFit/>
              </a:bodyPr>
              <a:lstStyle/>
              <a:p>
                <a:pPr defTabSz="1828800">
                  <a:lnSpc>
                    <a:spcPct val="90000"/>
                  </a:lnSpc>
                  <a:spcBef>
                    <a:spcPts val="1200"/>
                  </a:spcBef>
                  <a:defRPr b="1" cap="all" sz="2400">
                    <a:solidFill>
                      <a:srgbClr val="211F26"/>
                    </a:solidFill>
                    <a:latin typeface="Calibri"/>
                    <a:ea typeface="Calibri"/>
                    <a:cs typeface="Calibri"/>
                    <a:sym typeface="Calibri"/>
                  </a:defRPr>
                </a:pPr>
                <a:r>
                  <a:t>Meer weten?</a:t>
                </a:r>
                <a:br/>
                <a:r>
                  <a:rPr b="0" cap="none"/>
                  <a:t>Ga naar de instructie dia </a:t>
                </a:r>
                <a:r>
                  <a:rPr cap="none"/>
                  <a:t>‘VIDEO INSTRUCTIES’</a:t>
                </a:r>
                <a:r>
                  <a:rPr b="0" cap="none"/>
                  <a:t>.</a:t>
                </a:r>
                <a:br>
                  <a:rPr b="0" cap="none"/>
                </a:br>
                <a:r>
                  <a:rPr b="0" cap="none"/>
                  <a:t>Deze vind je vooraan de presentatie of voeg je in via </a:t>
                </a:r>
                <a:r>
                  <a:rPr b="0" cap="none" i="1"/>
                  <a:t>‘Start’</a:t>
                </a:r>
                <a:r>
                  <a:rPr b="0" cap="none"/>
                  <a:t> &gt; </a:t>
                </a:r>
                <a:r>
                  <a:rPr b="0" cap="none" i="1"/>
                  <a:t>‘Nieuwe dia’</a:t>
                </a:r>
              </a:p>
            </p:txBody>
          </p:sp>
        </p:grpSp>
        <p:grpSp>
          <p:nvGrpSpPr>
            <p:cNvPr id="256" name="Rechthoek 78"/>
            <p:cNvGrpSpPr/>
            <p:nvPr/>
          </p:nvGrpSpPr>
          <p:grpSpPr>
            <a:xfrm>
              <a:off x="544" y="0"/>
              <a:ext cx="7186183" cy="8881582"/>
              <a:chOff x="0" y="0"/>
              <a:chExt cx="7186182" cy="8881581"/>
            </a:xfrm>
          </p:grpSpPr>
          <p:sp>
            <p:nvSpPr>
              <p:cNvPr id="254" name="Rectangle"/>
              <p:cNvSpPr/>
              <p:nvPr/>
            </p:nvSpPr>
            <p:spPr>
              <a:xfrm>
                <a:off x="-1" y="0"/>
                <a:ext cx="7186184" cy="8881582"/>
              </a:xfrm>
              <a:prstGeom prst="rect">
                <a:avLst/>
              </a:prstGeom>
              <a:solidFill>
                <a:srgbClr val="FFFFFF"/>
              </a:solidFill>
              <a:ln w="12700" cap="flat">
                <a:solidFill>
                  <a:srgbClr val="ECECEC"/>
                </a:solidFill>
                <a:prstDash val="solid"/>
                <a:miter lim="800000"/>
              </a:ln>
              <a:effectLst/>
            </p:spPr>
            <p:txBody>
              <a:bodyPr wrap="square" lIns="91439" tIns="91439" rIns="91439" bIns="91439" numCol="1" anchor="t">
                <a:noAutofit/>
              </a:bodyPr>
              <a:lstStyle/>
              <a:p>
                <a:pPr defTabSz="1828800">
                  <a:lnSpc>
                    <a:spcPct val="90000"/>
                  </a:lnSpc>
                  <a:spcBef>
                    <a:spcPts val="1200"/>
                  </a:spcBef>
                  <a:defRPr sz="3600">
                    <a:solidFill>
                      <a:srgbClr val="FFFFFF"/>
                    </a:solidFill>
                    <a:latin typeface="Arial"/>
                    <a:ea typeface="Arial"/>
                    <a:cs typeface="Arial"/>
                    <a:sym typeface="Arial"/>
                  </a:defRPr>
                </a:pPr>
              </a:p>
            </p:txBody>
          </p:sp>
          <p:sp>
            <p:nvSpPr>
              <p:cNvPr id="255" name="Afbeelding invoegen/opmaken"/>
              <p:cNvSpPr/>
              <p:nvPr/>
            </p:nvSpPr>
            <p:spPr>
              <a:xfrm>
                <a:off x="78349" y="6350"/>
                <a:ext cx="7029484" cy="1"/>
              </a:xfrm>
              <a:custGeom>
                <a:avLst/>
                <a:gdLst/>
                <a:ahLst/>
                <a:cxnLst>
                  <a:cxn ang="0">
                    <a:pos x="wd2" y="hd2"/>
                  </a:cxn>
                  <a:cxn ang="5400000">
                    <a:pos x="wd2" y="hd2"/>
                  </a:cxn>
                  <a:cxn ang="10800000">
                    <a:pos x="wd2" y="hd2"/>
                  </a:cxn>
                  <a:cxn ang="16200000">
                    <a:pos x="wd2" y="hd2"/>
                  </a:cxn>
                </a:cxnLst>
                <a:rect l="0" t="0" r="r" b="b"/>
                <a:pathLst>
                  <a:path w="21600" h="0" fill="norm" stroke="1"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val="1"/>
                </a:ext>
              </a:extLst>
            </p:spPr>
            <p:txBody>
              <a:bodyPr wrap="square" lIns="288000" tIns="288000" rIns="288000" bIns="288000" numCol="1" anchor="t">
                <a:spAutoFit/>
              </a:bodyPr>
              <a:lstStyle>
                <a:lvl1pPr defTabSz="1828800">
                  <a:lnSpc>
                    <a:spcPct val="90000"/>
                  </a:lnSpc>
                  <a:spcBef>
                    <a:spcPts val="1200"/>
                  </a:spcBef>
                  <a:defRPr b="1" cap="all" sz="2800">
                    <a:solidFill>
                      <a:srgbClr val="0066B3"/>
                    </a:solidFill>
                    <a:latin typeface="Calibri"/>
                    <a:ea typeface="Calibri"/>
                    <a:cs typeface="Calibri"/>
                    <a:sym typeface="Calibri"/>
                  </a:defRPr>
                </a:lvl1pPr>
              </a:lstStyle>
              <a:p>
                <a:pPr/>
                <a:r>
                  <a:t>Afbeelding invoegen/opmaken</a:t>
                </a:r>
              </a:p>
            </p:txBody>
          </p:sp>
        </p:grpSp>
        <p:grpSp>
          <p:nvGrpSpPr>
            <p:cNvPr id="259" name="Ovaal 79"/>
            <p:cNvGrpSpPr/>
            <p:nvPr/>
          </p:nvGrpSpPr>
          <p:grpSpPr>
            <a:xfrm>
              <a:off x="365700" y="930647"/>
              <a:ext cx="1450001" cy="1450001"/>
              <a:chOff x="0" y="0"/>
              <a:chExt cx="1449999" cy="1449999"/>
            </a:xfrm>
          </p:grpSpPr>
          <p:sp>
            <p:nvSpPr>
              <p:cNvPr id="257" name="Circle"/>
              <p:cNvSpPr/>
              <p:nvPr/>
            </p:nvSpPr>
            <p:spPr>
              <a:xfrm>
                <a:off x="0" y="0"/>
                <a:ext cx="360000" cy="360000"/>
              </a:xfrm>
              <a:prstGeom prst="ellipse">
                <a:avLst/>
              </a:prstGeom>
              <a:solidFill>
                <a:srgbClr val="0066B3"/>
              </a:solidFill>
              <a:ln w="12700" cap="flat">
                <a:noFill/>
                <a:miter lim="400000"/>
              </a:ln>
              <a:effectLst/>
            </p:spPr>
            <p:txBody>
              <a:bodyPr wrap="square" lIns="91439" tIns="91439" rIns="91439" bIns="91439" numCol="1" anchor="ctr">
                <a:noAutofit/>
              </a:bodyPr>
              <a:lstStyle/>
              <a:p>
                <a:pPr algn="ctr" defTabSz="1828800">
                  <a:spcBef>
                    <a:spcPts val="0"/>
                  </a:spcBef>
                  <a:defRPr sz="3600">
                    <a:latin typeface="Arial"/>
                    <a:ea typeface="Arial"/>
                    <a:cs typeface="Arial"/>
                    <a:sym typeface="Arial"/>
                  </a:defRPr>
                </a:pPr>
              </a:p>
            </p:txBody>
          </p:sp>
          <p:sp>
            <p:nvSpPr>
              <p:cNvPr id="258" name="1"/>
              <p:cNvSpPr/>
              <p:nvPr/>
            </p:nvSpPr>
            <p:spPr>
              <a:xfrm>
                <a:off x="179999" y="179999"/>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0" tIns="0" rIns="0" bIns="0" numCol="1" anchor="ctr">
                <a:spAutoFit/>
              </a:bodyPr>
              <a:lstStyle>
                <a:lvl1pPr algn="ctr" defTabSz="1828800">
                  <a:spcBef>
                    <a:spcPts val="0"/>
                  </a:spcBef>
                  <a:defRPr b="1" sz="2000">
                    <a:solidFill>
                      <a:srgbClr val="FFFFFF"/>
                    </a:solidFill>
                    <a:latin typeface="Calibri"/>
                    <a:ea typeface="Calibri"/>
                    <a:cs typeface="Calibri"/>
                    <a:sym typeface="Calibri"/>
                  </a:defRPr>
                </a:lvl1pPr>
              </a:lstStyle>
              <a:p>
                <a:pPr/>
                <a:r>
                  <a:t>1</a:t>
                </a:r>
              </a:p>
            </p:txBody>
          </p:sp>
        </p:grpSp>
        <p:sp>
          <p:nvSpPr>
            <p:cNvPr id="260" name="Rechthoek 80"/>
            <p:cNvSpPr/>
            <p:nvPr/>
          </p:nvSpPr>
          <p:spPr>
            <a:xfrm>
              <a:off x="934044" y="930647"/>
              <a:ext cx="5889365" cy="1"/>
            </a:xfrm>
            <a:custGeom>
              <a:avLst/>
              <a:gdLst/>
              <a:ahLst/>
              <a:cxnLst>
                <a:cxn ang="0">
                  <a:pos x="wd2" y="hd2"/>
                </a:cxn>
                <a:cxn ang="5400000">
                  <a:pos x="wd2" y="hd2"/>
                </a:cxn>
                <a:cxn ang="10800000">
                  <a:pos x="wd2" y="hd2"/>
                </a:cxn>
                <a:cxn ang="16200000">
                  <a:pos x="wd2" y="hd2"/>
                </a:cxn>
              </a:cxnLst>
              <a:rect l="0" t="0" r="r" b="b"/>
              <a:pathLst>
                <a:path w="21600" h="0" fill="norm" stroke="1"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p>
              <a:pPr defTabSz="1828800">
                <a:lnSpc>
                  <a:spcPct val="90000"/>
                </a:lnSpc>
                <a:spcBef>
                  <a:spcPts val="1200"/>
                </a:spcBef>
                <a:defRPr sz="2400">
                  <a:latin typeface="Calibri"/>
                  <a:ea typeface="Calibri"/>
                  <a:cs typeface="Calibri"/>
                  <a:sym typeface="Calibri"/>
                </a:defRPr>
              </a:pPr>
              <a:r>
                <a:t>Wanneer nodig, verwijder de bestaande afbeelding d.m.v. de </a:t>
              </a:r>
              <a:r>
                <a:rPr b="1"/>
                <a:t>‘Backspace toets’</a:t>
              </a:r>
              <a:r>
                <a:t>. Klik op het pictogram om een nieuwe afbeelding in te voegen </a:t>
              </a:r>
              <a:r>
                <a:rPr i="1"/>
                <a:t>(zie onderstaand voorbeeld)</a:t>
              </a:r>
              <a:r>
                <a:t>.</a:t>
              </a:r>
            </a:p>
          </p:txBody>
        </p:sp>
        <p:grpSp>
          <p:nvGrpSpPr>
            <p:cNvPr id="267" name="Groep 81"/>
            <p:cNvGrpSpPr/>
            <p:nvPr/>
          </p:nvGrpSpPr>
          <p:grpSpPr>
            <a:xfrm>
              <a:off x="940516" y="2462701"/>
              <a:ext cx="589579" cy="693354"/>
              <a:chOff x="0" y="0"/>
              <a:chExt cx="589578" cy="693353"/>
            </a:xfrm>
          </p:grpSpPr>
          <p:sp>
            <p:nvSpPr>
              <p:cNvPr id="261" name="Rechthoek 110"/>
              <p:cNvSpPr/>
              <p:nvPr/>
            </p:nvSpPr>
            <p:spPr>
              <a:xfrm>
                <a:off x="0" y="0"/>
                <a:ext cx="523256" cy="515615"/>
              </a:xfrm>
              <a:prstGeom prst="rect">
                <a:avLst/>
              </a:prstGeom>
              <a:solidFill>
                <a:srgbClr val="FFFFFF"/>
              </a:solidFill>
              <a:ln w="25400" cap="flat">
                <a:solidFill>
                  <a:srgbClr val="818181"/>
                </a:solidFill>
                <a:prstDash val="solid"/>
                <a:miter lim="800000"/>
              </a:ln>
              <a:effectLst/>
            </p:spPr>
            <p:txBody>
              <a:bodyPr wrap="square" lIns="91439" tIns="91439" rIns="91439" bIns="91439" numCol="1" anchor="ctr">
                <a:noAutofit/>
              </a:bodyPr>
              <a:lstStyle/>
              <a:p>
                <a:pPr defTabSz="1828800">
                  <a:lnSpc>
                    <a:spcPct val="90000"/>
                  </a:lnSpc>
                  <a:spcBef>
                    <a:spcPts val="1200"/>
                  </a:spcBef>
                  <a:defRPr sz="1600">
                    <a:solidFill>
                      <a:srgbClr val="211F26"/>
                    </a:solidFill>
                    <a:latin typeface="Calibri"/>
                    <a:ea typeface="Calibri"/>
                    <a:cs typeface="Calibri"/>
                    <a:sym typeface="Calibri"/>
                  </a:defRPr>
                </a:pPr>
              </a:p>
            </p:txBody>
          </p:sp>
          <p:sp>
            <p:nvSpPr>
              <p:cNvPr id="262" name="Ovaal 111"/>
              <p:cNvSpPr/>
              <p:nvPr/>
            </p:nvSpPr>
            <p:spPr>
              <a:xfrm>
                <a:off x="318774" y="65135"/>
                <a:ext cx="144377" cy="144377"/>
              </a:xfrm>
              <a:prstGeom prst="ellipse">
                <a:avLst/>
              </a:prstGeom>
              <a:solidFill>
                <a:srgbClr val="F1D8A5"/>
              </a:solidFill>
              <a:ln w="12700" cap="flat">
                <a:noFill/>
                <a:miter lim="400000"/>
              </a:ln>
              <a:effectLst/>
            </p:spPr>
            <p:txBody>
              <a:bodyPr wrap="square" lIns="91439" tIns="91439" rIns="91439" bIns="91439" numCol="1" anchor="ctr">
                <a:noAutofit/>
              </a:bodyPr>
              <a:lstStyle/>
              <a:p>
                <a:pPr defTabSz="1828800">
                  <a:spcBef>
                    <a:spcPts val="0"/>
                  </a:spcBef>
                  <a:defRPr b="1" sz="1600">
                    <a:solidFill>
                      <a:srgbClr val="211F26"/>
                    </a:solidFill>
                    <a:latin typeface="Calibri"/>
                    <a:ea typeface="Calibri"/>
                    <a:cs typeface="Calibri"/>
                    <a:sym typeface="Calibri"/>
                  </a:defRPr>
                </a:pPr>
              </a:p>
            </p:txBody>
          </p:sp>
          <p:sp>
            <p:nvSpPr>
              <p:cNvPr id="263" name="Vrije vorm: vorm 112"/>
              <p:cNvSpPr/>
              <p:nvPr/>
            </p:nvSpPr>
            <p:spPr>
              <a:xfrm rot="2700000">
                <a:off x="65703" y="317124"/>
                <a:ext cx="341945" cy="2991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45" y="1880"/>
                    </a:moveTo>
                    <a:cubicBezTo>
                      <a:pt x="2661" y="718"/>
                      <a:pt x="4065" y="0"/>
                      <a:pt x="5616" y="0"/>
                    </a:cubicBezTo>
                    <a:lnTo>
                      <a:pt x="21600" y="0"/>
                    </a:lnTo>
                    <a:lnTo>
                      <a:pt x="2704" y="21600"/>
                    </a:lnTo>
                    <a:lnTo>
                      <a:pt x="0" y="18510"/>
                    </a:lnTo>
                    <a:lnTo>
                      <a:pt x="0" y="6420"/>
                    </a:lnTo>
                    <a:cubicBezTo>
                      <a:pt x="0" y="4647"/>
                      <a:pt x="629" y="3042"/>
                      <a:pt x="1645" y="1880"/>
                    </a:cubicBezTo>
                    <a:close/>
                  </a:path>
                </a:pathLst>
              </a:custGeom>
              <a:solidFill>
                <a:srgbClr val="C9D8E9"/>
              </a:solidFill>
              <a:ln w="12700" cap="flat">
                <a:noFill/>
                <a:miter lim="400000"/>
              </a:ln>
              <a:effectLst/>
            </p:spPr>
            <p:txBody>
              <a:bodyPr wrap="square" lIns="91439" tIns="91439" rIns="91439" bIns="91439" numCol="1" anchor="ctr">
                <a:noAutofit/>
              </a:bodyPr>
              <a:lstStyle/>
              <a:p>
                <a:pPr defTabSz="1828800">
                  <a:spcBef>
                    <a:spcPts val="0"/>
                  </a:spcBef>
                  <a:defRPr b="1" sz="1600">
                    <a:solidFill>
                      <a:srgbClr val="211F26"/>
                    </a:solidFill>
                    <a:latin typeface="Calibri"/>
                    <a:ea typeface="Calibri"/>
                    <a:cs typeface="Calibri"/>
                    <a:sym typeface="Calibri"/>
                  </a:defRPr>
                </a:pPr>
              </a:p>
            </p:txBody>
          </p:sp>
          <p:sp>
            <p:nvSpPr>
              <p:cNvPr id="264" name="Rechthoek: afgeronde hoeken 113"/>
              <p:cNvSpPr/>
              <p:nvPr/>
            </p:nvSpPr>
            <p:spPr>
              <a:xfrm>
                <a:off x="273178" y="291702"/>
                <a:ext cx="316401" cy="236978"/>
              </a:xfrm>
              <a:prstGeom prst="roundRect">
                <a:avLst>
                  <a:gd name="adj" fmla="val 16667"/>
                </a:avLst>
              </a:prstGeom>
              <a:solidFill>
                <a:srgbClr val="FFFFFF"/>
              </a:solidFill>
              <a:ln w="38100" cap="flat">
                <a:solidFill>
                  <a:srgbClr val="8AADD0"/>
                </a:solidFill>
                <a:prstDash val="solid"/>
                <a:miter lim="800000"/>
              </a:ln>
              <a:effectLst/>
            </p:spPr>
            <p:txBody>
              <a:bodyPr wrap="square" lIns="91439" tIns="91439" rIns="91439" bIns="91439" numCol="1" anchor="ctr">
                <a:noAutofit/>
              </a:bodyPr>
              <a:lstStyle/>
              <a:p>
                <a:pPr defTabSz="1828800">
                  <a:lnSpc>
                    <a:spcPct val="90000"/>
                  </a:lnSpc>
                  <a:spcBef>
                    <a:spcPts val="1200"/>
                  </a:spcBef>
                  <a:defRPr sz="1600">
                    <a:solidFill>
                      <a:srgbClr val="211F26"/>
                    </a:solidFill>
                    <a:latin typeface="Calibri"/>
                    <a:ea typeface="Calibri"/>
                    <a:cs typeface="Calibri"/>
                    <a:sym typeface="Calibri"/>
                  </a:defRPr>
                </a:pPr>
              </a:p>
            </p:txBody>
          </p:sp>
          <p:sp>
            <p:nvSpPr>
              <p:cNvPr id="265" name="Rechte verbindingslijn 114"/>
              <p:cNvSpPr/>
              <p:nvPr/>
            </p:nvSpPr>
            <p:spPr>
              <a:xfrm>
                <a:off x="346899" y="623082"/>
                <a:ext cx="168957" cy="1"/>
              </a:xfrm>
              <a:prstGeom prst="line">
                <a:avLst/>
              </a:prstGeom>
              <a:solidFill>
                <a:srgbClr val="FFFFFF"/>
              </a:solidFill>
              <a:ln w="38100" cap="flat">
                <a:solidFill>
                  <a:srgbClr val="8AADD0"/>
                </a:solidFill>
                <a:prstDash val="solid"/>
                <a:miter lim="800000"/>
              </a:ln>
              <a:effectLst/>
            </p:spPr>
            <p:txBody>
              <a:bodyPr wrap="square" lIns="91439" tIns="91439" rIns="91439" bIns="91439" numCol="1" anchor="t">
                <a:noAutofit/>
              </a:bodyPr>
              <a:lstStyle/>
              <a:p>
                <a:pPr defTabSz="1828800">
                  <a:spcBef>
                    <a:spcPts val="0"/>
                  </a:spcBef>
                  <a:defRPr sz="3600">
                    <a:latin typeface="Arial"/>
                    <a:ea typeface="Arial"/>
                    <a:cs typeface="Arial"/>
                    <a:sym typeface="Arial"/>
                  </a:defRPr>
                </a:pPr>
              </a:p>
            </p:txBody>
          </p:sp>
          <p:sp>
            <p:nvSpPr>
              <p:cNvPr id="266" name="Rechte verbindingslijn 115"/>
              <p:cNvSpPr/>
              <p:nvPr/>
            </p:nvSpPr>
            <p:spPr>
              <a:xfrm flipH="1">
                <a:off x="430536" y="528679"/>
                <a:ext cx="843" cy="88393"/>
              </a:xfrm>
              <a:prstGeom prst="line">
                <a:avLst/>
              </a:prstGeom>
              <a:solidFill>
                <a:srgbClr val="FFFFFF"/>
              </a:solidFill>
              <a:ln w="38100" cap="flat">
                <a:solidFill>
                  <a:srgbClr val="8AADD0"/>
                </a:solidFill>
                <a:prstDash val="solid"/>
                <a:miter lim="800000"/>
              </a:ln>
              <a:effectLst/>
            </p:spPr>
            <p:txBody>
              <a:bodyPr wrap="square" lIns="91439" tIns="91439" rIns="91439" bIns="91439" numCol="1" anchor="t">
                <a:noAutofit/>
              </a:bodyPr>
              <a:lstStyle/>
              <a:p>
                <a:pPr defTabSz="1828800">
                  <a:spcBef>
                    <a:spcPts val="0"/>
                  </a:spcBef>
                  <a:defRPr sz="3600">
                    <a:latin typeface="Arial"/>
                    <a:ea typeface="Arial"/>
                    <a:cs typeface="Arial"/>
                    <a:sym typeface="Arial"/>
                  </a:defRPr>
                </a:pPr>
              </a:p>
            </p:txBody>
          </p:sp>
        </p:grpSp>
        <p:grpSp>
          <p:nvGrpSpPr>
            <p:cNvPr id="270" name="Ovaal 82"/>
            <p:cNvGrpSpPr/>
            <p:nvPr/>
          </p:nvGrpSpPr>
          <p:grpSpPr>
            <a:xfrm>
              <a:off x="365700" y="3459417"/>
              <a:ext cx="1450001" cy="1450001"/>
              <a:chOff x="0" y="0"/>
              <a:chExt cx="1449999" cy="1449999"/>
            </a:xfrm>
          </p:grpSpPr>
          <p:sp>
            <p:nvSpPr>
              <p:cNvPr id="268" name="Circle"/>
              <p:cNvSpPr/>
              <p:nvPr/>
            </p:nvSpPr>
            <p:spPr>
              <a:xfrm>
                <a:off x="0" y="0"/>
                <a:ext cx="360000" cy="360000"/>
              </a:xfrm>
              <a:prstGeom prst="ellipse">
                <a:avLst/>
              </a:prstGeom>
              <a:solidFill>
                <a:srgbClr val="0066B3"/>
              </a:solidFill>
              <a:ln w="12700" cap="flat">
                <a:noFill/>
                <a:miter lim="400000"/>
              </a:ln>
              <a:effectLst/>
            </p:spPr>
            <p:txBody>
              <a:bodyPr wrap="square" lIns="91439" tIns="91439" rIns="91439" bIns="91439" numCol="1" anchor="ctr">
                <a:noAutofit/>
              </a:bodyPr>
              <a:lstStyle/>
              <a:p>
                <a:pPr algn="ctr" defTabSz="1828800">
                  <a:spcBef>
                    <a:spcPts val="0"/>
                  </a:spcBef>
                  <a:defRPr sz="3600">
                    <a:latin typeface="Arial"/>
                    <a:ea typeface="Arial"/>
                    <a:cs typeface="Arial"/>
                    <a:sym typeface="Arial"/>
                  </a:defRPr>
                </a:pPr>
              </a:p>
            </p:txBody>
          </p:sp>
          <p:sp>
            <p:nvSpPr>
              <p:cNvPr id="269" name="2"/>
              <p:cNvSpPr/>
              <p:nvPr/>
            </p:nvSpPr>
            <p:spPr>
              <a:xfrm>
                <a:off x="179999" y="179999"/>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0" tIns="0" rIns="0" bIns="0" numCol="1" anchor="ctr">
                <a:spAutoFit/>
              </a:bodyPr>
              <a:lstStyle>
                <a:lvl1pPr algn="ctr" defTabSz="1828800">
                  <a:spcBef>
                    <a:spcPts val="0"/>
                  </a:spcBef>
                  <a:defRPr b="1" sz="2000">
                    <a:solidFill>
                      <a:srgbClr val="FFFFFF"/>
                    </a:solidFill>
                    <a:latin typeface="Calibri"/>
                    <a:ea typeface="Calibri"/>
                    <a:cs typeface="Calibri"/>
                    <a:sym typeface="Calibri"/>
                  </a:defRPr>
                </a:lvl1pPr>
              </a:lstStyle>
              <a:p>
                <a:pPr/>
                <a:r>
                  <a:t>2</a:t>
                </a:r>
              </a:p>
            </p:txBody>
          </p:sp>
        </p:grpSp>
        <p:sp>
          <p:nvSpPr>
            <p:cNvPr id="271" name="Rechthoek 83"/>
            <p:cNvSpPr/>
            <p:nvPr/>
          </p:nvSpPr>
          <p:spPr>
            <a:xfrm>
              <a:off x="934044" y="3459419"/>
              <a:ext cx="5889365" cy="1"/>
            </a:xfrm>
            <a:custGeom>
              <a:avLst/>
              <a:gdLst/>
              <a:ahLst/>
              <a:cxnLst>
                <a:cxn ang="0">
                  <a:pos x="wd2" y="hd2"/>
                </a:cxn>
                <a:cxn ang="5400000">
                  <a:pos x="wd2" y="hd2"/>
                </a:cxn>
                <a:cxn ang="10800000">
                  <a:pos x="wd2" y="hd2"/>
                </a:cxn>
                <a:cxn ang="16200000">
                  <a:pos x="wd2" y="hd2"/>
                </a:cxn>
              </a:cxnLst>
              <a:rect l="0" t="0" r="r" b="b"/>
              <a:pathLst>
                <a:path w="21600" h="0" fill="norm" stroke="1"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p>
              <a:pPr defTabSz="1828800">
                <a:lnSpc>
                  <a:spcPct val="90000"/>
                </a:lnSpc>
                <a:spcBef>
                  <a:spcPts val="1200"/>
                </a:spcBef>
                <a:defRPr sz="2400">
                  <a:latin typeface="Calibri"/>
                  <a:ea typeface="Calibri"/>
                  <a:cs typeface="Calibri"/>
                  <a:sym typeface="Calibri"/>
                </a:defRPr>
              </a:pPr>
              <a:r>
                <a:t>Selecteer de gewenste afbeelding</a:t>
              </a:r>
              <a:br/>
              <a:r>
                <a:t>en klik op </a:t>
              </a:r>
              <a:r>
                <a:rPr b="1"/>
                <a:t>‘Invoegen’</a:t>
              </a:r>
              <a:r>
                <a:t>.</a:t>
              </a:r>
            </a:p>
          </p:txBody>
        </p:sp>
        <p:grpSp>
          <p:nvGrpSpPr>
            <p:cNvPr id="277" name="Groep 84"/>
            <p:cNvGrpSpPr/>
            <p:nvPr/>
          </p:nvGrpSpPr>
          <p:grpSpPr>
            <a:xfrm>
              <a:off x="950236" y="4328569"/>
              <a:ext cx="1651001" cy="419101"/>
              <a:chOff x="0" y="0"/>
              <a:chExt cx="1651000" cy="419100"/>
            </a:xfrm>
          </p:grpSpPr>
          <p:grpSp>
            <p:nvGrpSpPr>
              <p:cNvPr id="274" name="Rechthoek 107"/>
              <p:cNvGrpSpPr/>
              <p:nvPr/>
            </p:nvGrpSpPr>
            <p:grpSpPr>
              <a:xfrm>
                <a:off x="0" y="0"/>
                <a:ext cx="1651000" cy="419100"/>
                <a:chOff x="0" y="0"/>
                <a:chExt cx="1651000" cy="419100"/>
              </a:xfrm>
            </p:grpSpPr>
            <p:sp>
              <p:nvSpPr>
                <p:cNvPr id="272" name="Rectangle"/>
                <p:cNvSpPr/>
                <p:nvPr/>
              </p:nvSpPr>
              <p:spPr>
                <a:xfrm>
                  <a:off x="0" y="0"/>
                  <a:ext cx="1651000" cy="419100"/>
                </a:xfrm>
                <a:prstGeom prst="rect">
                  <a:avLst/>
                </a:prstGeom>
                <a:solidFill>
                  <a:srgbClr val="E5F1FB"/>
                </a:solidFill>
                <a:ln w="25400" cap="flat">
                  <a:solidFill>
                    <a:srgbClr val="0B7ED9"/>
                  </a:solidFill>
                  <a:prstDash val="solid"/>
                  <a:miter lim="800000"/>
                </a:ln>
                <a:effectLst/>
              </p:spPr>
              <p:txBody>
                <a:bodyPr wrap="square" lIns="91439" tIns="91439" rIns="91439" bIns="91439" numCol="1" anchor="ctr">
                  <a:noAutofit/>
                </a:bodyPr>
                <a:lstStyle/>
                <a:p>
                  <a:pPr defTabSz="1828800">
                    <a:lnSpc>
                      <a:spcPct val="90000"/>
                    </a:lnSpc>
                    <a:spcBef>
                      <a:spcPts val="1200"/>
                    </a:spcBef>
                    <a:defRPr sz="3600">
                      <a:solidFill>
                        <a:srgbClr val="FFFFFF"/>
                      </a:solidFill>
                      <a:latin typeface="Arial"/>
                      <a:ea typeface="Arial"/>
                      <a:cs typeface="Arial"/>
                      <a:sym typeface="Arial"/>
                    </a:defRPr>
                  </a:pPr>
                </a:p>
              </p:txBody>
            </p:sp>
            <p:sp>
              <p:nvSpPr>
                <p:cNvPr id="273" name="Invoegen"/>
                <p:cNvSpPr/>
                <p:nvPr/>
              </p:nvSpPr>
              <p:spPr>
                <a:xfrm>
                  <a:off x="228699" y="209550"/>
                  <a:ext cx="1409601" cy="0"/>
                </a:xfrm>
                <a:custGeom>
                  <a:avLst/>
                  <a:gdLst/>
                  <a:ahLst/>
                  <a:cxnLst>
                    <a:cxn ang="0">
                      <a:pos x="wd2" y="hd2"/>
                    </a:cxn>
                    <a:cxn ang="5400000">
                      <a:pos x="wd2" y="hd2"/>
                    </a:cxn>
                    <a:cxn ang="10800000">
                      <a:pos x="wd2" y="hd2"/>
                    </a:cxn>
                    <a:cxn ang="16200000">
                      <a:pos x="wd2" y="hd2"/>
                    </a:cxn>
                  </a:cxnLst>
                  <a:rect l="0" t="0" r="r" b="b"/>
                  <a:pathLst>
                    <a:path w="21600" h="0" fill="norm" stroke="1"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lvl1pPr defTabSz="1828800">
                    <a:lnSpc>
                      <a:spcPct val="90000"/>
                    </a:lnSpc>
                    <a:spcBef>
                      <a:spcPts val="1200"/>
                    </a:spcBef>
                    <a:defRPr sz="1800">
                      <a:solidFill>
                        <a:srgbClr val="211F26"/>
                      </a:solidFill>
                      <a:latin typeface="Calibri"/>
                      <a:ea typeface="Calibri"/>
                      <a:cs typeface="Calibri"/>
                      <a:sym typeface="Calibri"/>
                    </a:defRPr>
                  </a:lvl1pPr>
                </a:lstStyle>
                <a:p>
                  <a:pPr/>
                  <a:r>
                    <a:t>Invoegen</a:t>
                  </a:r>
                </a:p>
              </p:txBody>
            </p:sp>
          </p:grpSp>
          <p:sp>
            <p:nvSpPr>
              <p:cNvPr id="275" name="Rechte verbindingslijn 108"/>
              <p:cNvSpPr/>
              <p:nvPr/>
            </p:nvSpPr>
            <p:spPr>
              <a:xfrm>
                <a:off x="1301289" y="64799"/>
                <a:ext cx="1" cy="285435"/>
              </a:xfrm>
              <a:prstGeom prst="line">
                <a:avLst/>
              </a:prstGeom>
              <a:noFill/>
              <a:ln w="3175" cap="flat">
                <a:solidFill>
                  <a:srgbClr val="44546A"/>
                </a:solidFill>
                <a:prstDash val="solid"/>
                <a:round/>
              </a:ln>
              <a:effectLst/>
            </p:spPr>
            <p:txBody>
              <a:bodyPr wrap="square" lIns="91439" tIns="91439" rIns="91439" bIns="91439" numCol="1" anchor="t">
                <a:noAutofit/>
              </a:bodyPr>
              <a:lstStyle/>
              <a:p>
                <a:pPr defTabSz="1828800">
                  <a:spcBef>
                    <a:spcPts val="0"/>
                  </a:spcBef>
                  <a:defRPr sz="3600">
                    <a:latin typeface="Arial"/>
                    <a:ea typeface="Arial"/>
                    <a:cs typeface="Arial"/>
                    <a:sym typeface="Arial"/>
                  </a:defRPr>
                </a:pPr>
              </a:p>
            </p:txBody>
          </p:sp>
          <p:sp>
            <p:nvSpPr>
              <p:cNvPr id="276" name="Gelijkbenige driehoek 109"/>
              <p:cNvSpPr/>
              <p:nvPr/>
            </p:nvSpPr>
            <p:spPr>
              <a:xfrm rot="10800000">
                <a:off x="1382930" y="168108"/>
                <a:ext cx="173732" cy="102294"/>
              </a:xfrm>
              <a:prstGeom prst="triangle">
                <a:avLst/>
              </a:prstGeom>
              <a:solidFill>
                <a:srgbClr val="000000"/>
              </a:solidFill>
              <a:ln w="12700" cap="flat">
                <a:noFill/>
                <a:miter lim="400000"/>
              </a:ln>
              <a:effectLst/>
            </p:spPr>
            <p:txBody>
              <a:bodyPr wrap="square" lIns="91439" tIns="91439" rIns="91439" bIns="91439" numCol="1" anchor="ctr">
                <a:noAutofit/>
              </a:bodyPr>
              <a:lstStyle/>
              <a:p>
                <a:pPr defTabSz="1828800">
                  <a:spcBef>
                    <a:spcPts val="0"/>
                  </a:spcBef>
                  <a:defRPr b="1" sz="1800">
                    <a:solidFill>
                      <a:srgbClr val="211F26"/>
                    </a:solidFill>
                    <a:latin typeface="Calibri"/>
                    <a:ea typeface="Calibri"/>
                    <a:cs typeface="Calibri"/>
                    <a:sym typeface="Calibri"/>
                  </a:defRPr>
                </a:pPr>
              </a:p>
            </p:txBody>
          </p:sp>
        </p:grpSp>
        <p:grpSp>
          <p:nvGrpSpPr>
            <p:cNvPr id="280" name="Ovaal 85"/>
            <p:cNvGrpSpPr/>
            <p:nvPr/>
          </p:nvGrpSpPr>
          <p:grpSpPr>
            <a:xfrm>
              <a:off x="365700" y="5106717"/>
              <a:ext cx="1450001" cy="1450001"/>
              <a:chOff x="0" y="0"/>
              <a:chExt cx="1449999" cy="1449999"/>
            </a:xfrm>
          </p:grpSpPr>
          <p:sp>
            <p:nvSpPr>
              <p:cNvPr id="278" name="Circle"/>
              <p:cNvSpPr/>
              <p:nvPr/>
            </p:nvSpPr>
            <p:spPr>
              <a:xfrm>
                <a:off x="0" y="0"/>
                <a:ext cx="360000" cy="360000"/>
              </a:xfrm>
              <a:prstGeom prst="ellipse">
                <a:avLst/>
              </a:prstGeom>
              <a:solidFill>
                <a:srgbClr val="0066B3"/>
              </a:solidFill>
              <a:ln w="12700" cap="flat">
                <a:noFill/>
                <a:miter lim="400000"/>
              </a:ln>
              <a:effectLst/>
            </p:spPr>
            <p:txBody>
              <a:bodyPr wrap="square" lIns="91439" tIns="91439" rIns="91439" bIns="91439" numCol="1" anchor="ctr">
                <a:noAutofit/>
              </a:bodyPr>
              <a:lstStyle/>
              <a:p>
                <a:pPr algn="ctr" defTabSz="1828800">
                  <a:spcBef>
                    <a:spcPts val="0"/>
                  </a:spcBef>
                  <a:defRPr sz="3600">
                    <a:latin typeface="Arial"/>
                    <a:ea typeface="Arial"/>
                    <a:cs typeface="Arial"/>
                    <a:sym typeface="Arial"/>
                  </a:defRPr>
                </a:pPr>
              </a:p>
            </p:txBody>
          </p:sp>
          <p:sp>
            <p:nvSpPr>
              <p:cNvPr id="279" name="3"/>
              <p:cNvSpPr/>
              <p:nvPr/>
            </p:nvSpPr>
            <p:spPr>
              <a:xfrm>
                <a:off x="179999" y="179999"/>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0" tIns="0" rIns="0" bIns="0" numCol="1" anchor="ctr">
                <a:spAutoFit/>
              </a:bodyPr>
              <a:lstStyle>
                <a:lvl1pPr algn="ctr" defTabSz="1828800">
                  <a:spcBef>
                    <a:spcPts val="0"/>
                  </a:spcBef>
                  <a:defRPr b="1" sz="2000">
                    <a:solidFill>
                      <a:srgbClr val="FFFFFF"/>
                    </a:solidFill>
                    <a:latin typeface="Calibri"/>
                    <a:ea typeface="Calibri"/>
                    <a:cs typeface="Calibri"/>
                    <a:sym typeface="Calibri"/>
                  </a:defRPr>
                </a:lvl1pPr>
              </a:lstStyle>
              <a:p>
                <a:pPr/>
                <a:r>
                  <a:t>3</a:t>
                </a:r>
              </a:p>
            </p:txBody>
          </p:sp>
        </p:grpSp>
        <p:sp>
          <p:nvSpPr>
            <p:cNvPr id="281" name="Rechthoek 86"/>
            <p:cNvSpPr/>
            <p:nvPr/>
          </p:nvSpPr>
          <p:spPr>
            <a:xfrm>
              <a:off x="934044" y="5106720"/>
              <a:ext cx="5889365" cy="1"/>
            </a:xfrm>
            <a:custGeom>
              <a:avLst/>
              <a:gdLst/>
              <a:ahLst/>
              <a:cxnLst>
                <a:cxn ang="0">
                  <a:pos x="wd2" y="hd2"/>
                </a:cxn>
                <a:cxn ang="5400000">
                  <a:pos x="wd2" y="hd2"/>
                </a:cxn>
                <a:cxn ang="10800000">
                  <a:pos x="wd2" y="hd2"/>
                </a:cxn>
                <a:cxn ang="16200000">
                  <a:pos x="wd2" y="hd2"/>
                </a:cxn>
              </a:cxnLst>
              <a:rect l="0" t="0" r="r" b="b"/>
              <a:pathLst>
                <a:path w="21600" h="0" fill="norm" stroke="1"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p>
              <a:pPr defTabSz="1828800">
                <a:lnSpc>
                  <a:spcPct val="90000"/>
                </a:lnSpc>
                <a:spcBef>
                  <a:spcPts val="1200"/>
                </a:spcBef>
                <a:defRPr sz="2400">
                  <a:latin typeface="Calibri"/>
                  <a:ea typeface="Calibri"/>
                  <a:cs typeface="Calibri"/>
                  <a:sym typeface="Calibri"/>
                </a:defRPr>
              </a:pPr>
              <a:r>
                <a:t>Om de afbeelding te schalen of bij te snijden, ga naar de tab </a:t>
              </a:r>
              <a:r>
                <a:rPr b="1"/>
                <a:t>‘Hulpmiddelen voor afbeeldingen - Opmaak’</a:t>
              </a:r>
              <a:r>
                <a:t> en klik op de knop </a:t>
              </a:r>
              <a:r>
                <a:rPr b="1"/>
                <a:t>‘Bijsnijden’</a:t>
              </a:r>
              <a:r>
                <a:t>. Schaal met de bolletjes de afbeelding en met de hoekjes het afbeeldingskader.</a:t>
              </a:r>
            </a:p>
          </p:txBody>
        </p:sp>
        <p:grpSp>
          <p:nvGrpSpPr>
            <p:cNvPr id="298" name="Groep 87"/>
            <p:cNvGrpSpPr/>
            <p:nvPr/>
          </p:nvGrpSpPr>
          <p:grpSpPr>
            <a:xfrm>
              <a:off x="756286" y="7287483"/>
              <a:ext cx="1244567" cy="1225841"/>
              <a:chOff x="0" y="0"/>
              <a:chExt cx="1244565" cy="1225839"/>
            </a:xfrm>
          </p:grpSpPr>
          <p:grpSp>
            <p:nvGrpSpPr>
              <p:cNvPr id="295" name="Groep 91"/>
              <p:cNvGrpSpPr/>
              <p:nvPr/>
            </p:nvGrpSpPr>
            <p:grpSpPr>
              <a:xfrm>
                <a:off x="254361" y="-1"/>
                <a:ext cx="772192" cy="741308"/>
                <a:chOff x="0" y="0"/>
                <a:chExt cx="772190" cy="741306"/>
              </a:xfrm>
            </p:grpSpPr>
            <p:grpSp>
              <p:nvGrpSpPr>
                <p:cNvPr id="288" name="Groep 94"/>
                <p:cNvGrpSpPr/>
                <p:nvPr/>
              </p:nvGrpSpPr>
              <p:grpSpPr>
                <a:xfrm>
                  <a:off x="0" y="-1"/>
                  <a:ext cx="682604" cy="654764"/>
                  <a:chOff x="0" y="0"/>
                  <a:chExt cx="682603" cy="654762"/>
                </a:xfrm>
              </p:grpSpPr>
              <p:grpSp>
                <p:nvGrpSpPr>
                  <p:cNvPr id="285" name="Groep 101"/>
                  <p:cNvGrpSpPr/>
                  <p:nvPr/>
                </p:nvGrpSpPr>
                <p:grpSpPr>
                  <a:xfrm>
                    <a:off x="-1" y="-1"/>
                    <a:ext cx="682605" cy="654764"/>
                    <a:chOff x="0" y="0"/>
                    <a:chExt cx="682603" cy="654762"/>
                  </a:xfrm>
                </p:grpSpPr>
                <p:sp>
                  <p:nvSpPr>
                    <p:cNvPr id="282" name="Rechthoek 104"/>
                    <p:cNvSpPr/>
                    <p:nvPr/>
                  </p:nvSpPr>
                  <p:spPr>
                    <a:xfrm>
                      <a:off x="7" y="-1"/>
                      <a:ext cx="682597" cy="654764"/>
                    </a:xfrm>
                    <a:prstGeom prst="rect">
                      <a:avLst/>
                    </a:prstGeom>
                    <a:noFill/>
                    <a:ln w="25400" cap="flat">
                      <a:solidFill>
                        <a:srgbClr val="818181"/>
                      </a:solidFill>
                      <a:prstDash val="dash"/>
                      <a:miter lim="800000"/>
                    </a:ln>
                    <a:effectLst/>
                  </p:spPr>
                  <p:txBody>
                    <a:bodyPr wrap="square" lIns="91439" tIns="91439" rIns="91439" bIns="91439" numCol="1" anchor="ctr">
                      <a:noAutofit/>
                    </a:bodyPr>
                    <a:lstStyle/>
                    <a:p>
                      <a:pPr defTabSz="1828800">
                        <a:lnSpc>
                          <a:spcPct val="90000"/>
                        </a:lnSpc>
                        <a:spcBef>
                          <a:spcPts val="1200"/>
                        </a:spcBef>
                        <a:defRPr sz="1600">
                          <a:solidFill>
                            <a:srgbClr val="211F26"/>
                          </a:solidFill>
                          <a:latin typeface="Calibri"/>
                          <a:ea typeface="Calibri"/>
                          <a:cs typeface="Calibri"/>
                          <a:sym typeface="Calibri"/>
                        </a:defRPr>
                      </a:pPr>
                    </a:p>
                  </p:txBody>
                </p:sp>
                <p:sp>
                  <p:nvSpPr>
                    <p:cNvPr id="283" name="Rechthoek 105"/>
                    <p:cNvSpPr/>
                    <p:nvPr/>
                  </p:nvSpPr>
                  <p:spPr>
                    <a:xfrm>
                      <a:off x="-1" y="-1"/>
                      <a:ext cx="402303" cy="396426"/>
                    </a:xfrm>
                    <a:prstGeom prst="rect">
                      <a:avLst/>
                    </a:prstGeom>
                    <a:solidFill>
                      <a:srgbClr val="FFFFFF"/>
                    </a:solidFill>
                    <a:ln w="25400" cap="flat">
                      <a:solidFill>
                        <a:srgbClr val="818181"/>
                      </a:solidFill>
                      <a:prstDash val="solid"/>
                      <a:miter lim="800000"/>
                    </a:ln>
                    <a:effectLst/>
                  </p:spPr>
                  <p:txBody>
                    <a:bodyPr wrap="square" lIns="91439" tIns="91439" rIns="91439" bIns="91439" numCol="1" anchor="ctr">
                      <a:noAutofit/>
                    </a:bodyPr>
                    <a:lstStyle/>
                    <a:p>
                      <a:pPr defTabSz="1828800">
                        <a:lnSpc>
                          <a:spcPct val="90000"/>
                        </a:lnSpc>
                        <a:spcBef>
                          <a:spcPts val="1200"/>
                        </a:spcBef>
                        <a:defRPr sz="1600">
                          <a:solidFill>
                            <a:srgbClr val="211F26"/>
                          </a:solidFill>
                          <a:latin typeface="Calibri"/>
                          <a:ea typeface="Calibri"/>
                          <a:cs typeface="Calibri"/>
                          <a:sym typeface="Calibri"/>
                        </a:defRPr>
                      </a:pPr>
                    </a:p>
                  </p:txBody>
                </p:sp>
                <p:sp>
                  <p:nvSpPr>
                    <p:cNvPr id="284" name="Ovaal 106"/>
                    <p:cNvSpPr/>
                    <p:nvPr/>
                  </p:nvSpPr>
                  <p:spPr>
                    <a:xfrm>
                      <a:off x="245086" y="50079"/>
                      <a:ext cx="111005" cy="111005"/>
                    </a:xfrm>
                    <a:prstGeom prst="ellipse">
                      <a:avLst/>
                    </a:prstGeom>
                    <a:solidFill>
                      <a:srgbClr val="ECC679"/>
                    </a:solidFill>
                    <a:ln w="12700" cap="flat">
                      <a:noFill/>
                      <a:miter lim="400000"/>
                    </a:ln>
                    <a:effectLst/>
                  </p:spPr>
                  <p:txBody>
                    <a:bodyPr wrap="square" lIns="91439" tIns="91439" rIns="91439" bIns="91439" numCol="1" anchor="ctr">
                      <a:noAutofit/>
                    </a:bodyPr>
                    <a:lstStyle/>
                    <a:p>
                      <a:pPr defTabSz="1828800">
                        <a:spcBef>
                          <a:spcPts val="0"/>
                        </a:spcBef>
                        <a:defRPr b="1" sz="2000">
                          <a:solidFill>
                            <a:srgbClr val="211F26"/>
                          </a:solidFill>
                          <a:latin typeface="Calibri"/>
                          <a:ea typeface="Calibri"/>
                          <a:cs typeface="Calibri"/>
                          <a:sym typeface="Calibri"/>
                        </a:defRPr>
                      </a:pPr>
                    </a:p>
                  </p:txBody>
                </p:sp>
              </p:grpSp>
              <p:pic>
                <p:nvPicPr>
                  <p:cNvPr id="286" name="Afbeelding 102" descr="Afbeelding 102"/>
                  <p:cNvPicPr>
                    <a:picLocks noChangeAspect="1"/>
                  </p:cNvPicPr>
                  <p:nvPr/>
                </p:nvPicPr>
                <p:blipFill>
                  <a:blip r:embed="rId3">
                    <a:extLst/>
                  </a:blip>
                  <a:stretch>
                    <a:fillRect/>
                  </a:stretch>
                </p:blipFill>
                <p:spPr>
                  <a:xfrm>
                    <a:off x="19051" y="161275"/>
                    <a:ext cx="266585" cy="215615"/>
                  </a:xfrm>
                  <a:prstGeom prst="rect">
                    <a:avLst/>
                  </a:prstGeom>
                  <a:ln w="12700" cap="flat">
                    <a:noFill/>
                    <a:miter lim="400000"/>
                  </a:ln>
                  <a:effectLst/>
                </p:spPr>
              </p:pic>
              <p:pic>
                <p:nvPicPr>
                  <p:cNvPr id="287" name="Afbeelding 103" descr="Afbeelding 103"/>
                  <p:cNvPicPr>
                    <a:picLocks noChangeAspect="1"/>
                  </p:cNvPicPr>
                  <p:nvPr/>
                </p:nvPicPr>
                <p:blipFill>
                  <a:blip r:embed="rId3">
                    <a:extLst/>
                  </a:blip>
                  <a:stretch>
                    <a:fillRect/>
                  </a:stretch>
                </p:blipFill>
                <p:spPr>
                  <a:xfrm flipH="1">
                    <a:off x="124080" y="198601"/>
                    <a:ext cx="266585" cy="171336"/>
                  </a:xfrm>
                  <a:prstGeom prst="rect">
                    <a:avLst/>
                  </a:prstGeom>
                  <a:ln w="12700" cap="flat">
                    <a:noFill/>
                    <a:miter lim="400000"/>
                  </a:ln>
                  <a:effectLst/>
                </p:spPr>
              </p:pic>
            </p:grpSp>
            <p:grpSp>
              <p:nvGrpSpPr>
                <p:cNvPr id="291" name="Groep 95"/>
                <p:cNvGrpSpPr/>
                <p:nvPr/>
              </p:nvGrpSpPr>
              <p:grpSpPr>
                <a:xfrm>
                  <a:off x="531166" y="499220"/>
                  <a:ext cx="241025" cy="242087"/>
                  <a:chOff x="0" y="0"/>
                  <a:chExt cx="241023" cy="242085"/>
                </a:xfrm>
              </p:grpSpPr>
              <p:sp>
                <p:nvSpPr>
                  <p:cNvPr id="289" name="Rechthoek 99"/>
                  <p:cNvSpPr/>
                  <p:nvPr/>
                </p:nvSpPr>
                <p:spPr>
                  <a:xfrm>
                    <a:off x="0" y="-1"/>
                    <a:ext cx="241024" cy="46923"/>
                  </a:xfrm>
                  <a:prstGeom prst="rect">
                    <a:avLst/>
                  </a:prstGeom>
                  <a:solidFill>
                    <a:srgbClr val="818181"/>
                  </a:solidFill>
                  <a:ln w="12700" cap="flat">
                    <a:noFill/>
                    <a:miter lim="400000"/>
                  </a:ln>
                  <a:effectLst/>
                </p:spPr>
                <p:txBody>
                  <a:bodyPr wrap="square" lIns="91439" tIns="91439" rIns="91439" bIns="91439" numCol="1" anchor="ctr">
                    <a:noAutofit/>
                  </a:bodyPr>
                  <a:lstStyle/>
                  <a:p>
                    <a:pPr defTabSz="1828800">
                      <a:spcBef>
                        <a:spcPts val="0"/>
                      </a:spcBef>
                      <a:defRPr b="1" sz="2000">
                        <a:solidFill>
                          <a:srgbClr val="211F26"/>
                        </a:solidFill>
                        <a:latin typeface="Calibri"/>
                        <a:ea typeface="Calibri"/>
                        <a:cs typeface="Calibri"/>
                        <a:sym typeface="Calibri"/>
                      </a:defRPr>
                    </a:pPr>
                  </a:p>
                </p:txBody>
              </p:sp>
              <p:sp>
                <p:nvSpPr>
                  <p:cNvPr id="290" name="Rechthoek 100"/>
                  <p:cNvSpPr/>
                  <p:nvPr/>
                </p:nvSpPr>
                <p:spPr>
                  <a:xfrm rot="5400000">
                    <a:off x="-97051" y="98112"/>
                    <a:ext cx="241025" cy="46923"/>
                  </a:xfrm>
                  <a:prstGeom prst="rect">
                    <a:avLst/>
                  </a:prstGeom>
                  <a:solidFill>
                    <a:srgbClr val="818181"/>
                  </a:solidFill>
                  <a:ln w="12700" cap="flat">
                    <a:noFill/>
                    <a:miter lim="400000"/>
                  </a:ln>
                  <a:effectLst/>
                </p:spPr>
                <p:txBody>
                  <a:bodyPr wrap="square" lIns="91439" tIns="91439" rIns="91439" bIns="91439" numCol="1" anchor="ctr">
                    <a:noAutofit/>
                  </a:bodyPr>
                  <a:lstStyle/>
                  <a:p>
                    <a:pPr defTabSz="1828800">
                      <a:spcBef>
                        <a:spcPts val="0"/>
                      </a:spcBef>
                      <a:defRPr b="1" sz="2000">
                        <a:solidFill>
                          <a:srgbClr val="211F26"/>
                        </a:solidFill>
                        <a:latin typeface="Calibri"/>
                        <a:ea typeface="Calibri"/>
                        <a:cs typeface="Calibri"/>
                        <a:sym typeface="Calibri"/>
                      </a:defRPr>
                    </a:pPr>
                  </a:p>
                </p:txBody>
              </p:sp>
            </p:grpSp>
            <p:grpSp>
              <p:nvGrpSpPr>
                <p:cNvPr id="294" name="Groep 96"/>
                <p:cNvGrpSpPr/>
                <p:nvPr/>
              </p:nvGrpSpPr>
              <p:grpSpPr>
                <a:xfrm>
                  <a:off x="461562" y="433715"/>
                  <a:ext cx="241025" cy="242086"/>
                  <a:chOff x="0" y="0"/>
                  <a:chExt cx="241023" cy="242085"/>
                </a:xfrm>
              </p:grpSpPr>
              <p:sp>
                <p:nvSpPr>
                  <p:cNvPr id="292" name="Rechthoek 97"/>
                  <p:cNvSpPr/>
                  <p:nvPr/>
                </p:nvSpPr>
                <p:spPr>
                  <a:xfrm rot="10800000">
                    <a:off x="0" y="195163"/>
                    <a:ext cx="241024" cy="46923"/>
                  </a:xfrm>
                  <a:prstGeom prst="rect">
                    <a:avLst/>
                  </a:prstGeom>
                  <a:solidFill>
                    <a:srgbClr val="818181"/>
                  </a:solidFill>
                  <a:ln w="12700" cap="flat">
                    <a:noFill/>
                    <a:miter lim="400000"/>
                  </a:ln>
                  <a:effectLst/>
                </p:spPr>
                <p:txBody>
                  <a:bodyPr wrap="square" lIns="91439" tIns="91439" rIns="91439" bIns="91439" numCol="1" anchor="ctr">
                    <a:noAutofit/>
                  </a:bodyPr>
                  <a:lstStyle/>
                  <a:p>
                    <a:pPr defTabSz="1828800">
                      <a:spcBef>
                        <a:spcPts val="0"/>
                      </a:spcBef>
                      <a:defRPr b="1" sz="2000">
                        <a:solidFill>
                          <a:srgbClr val="211F26"/>
                        </a:solidFill>
                        <a:latin typeface="Calibri"/>
                        <a:ea typeface="Calibri"/>
                        <a:cs typeface="Calibri"/>
                        <a:sym typeface="Calibri"/>
                      </a:defRPr>
                    </a:pPr>
                  </a:p>
                </p:txBody>
              </p:sp>
              <p:sp>
                <p:nvSpPr>
                  <p:cNvPr id="293" name="Rechthoek 98"/>
                  <p:cNvSpPr/>
                  <p:nvPr/>
                </p:nvSpPr>
                <p:spPr>
                  <a:xfrm rot="16200000">
                    <a:off x="97050" y="97050"/>
                    <a:ext cx="241025" cy="46923"/>
                  </a:xfrm>
                  <a:prstGeom prst="rect">
                    <a:avLst/>
                  </a:prstGeom>
                  <a:solidFill>
                    <a:srgbClr val="818181"/>
                  </a:solidFill>
                  <a:ln w="12700" cap="flat">
                    <a:noFill/>
                    <a:miter lim="400000"/>
                  </a:ln>
                  <a:effectLst/>
                </p:spPr>
                <p:txBody>
                  <a:bodyPr wrap="square" lIns="91439" tIns="91439" rIns="91439" bIns="91439" numCol="1" anchor="ctr">
                    <a:noAutofit/>
                  </a:bodyPr>
                  <a:lstStyle/>
                  <a:p>
                    <a:pPr defTabSz="1828800">
                      <a:spcBef>
                        <a:spcPts val="0"/>
                      </a:spcBef>
                      <a:defRPr b="1" sz="2000">
                        <a:solidFill>
                          <a:srgbClr val="211F26"/>
                        </a:solidFill>
                        <a:latin typeface="Calibri"/>
                        <a:ea typeface="Calibri"/>
                        <a:cs typeface="Calibri"/>
                        <a:sym typeface="Calibri"/>
                      </a:defRPr>
                    </a:pPr>
                  </a:p>
                </p:txBody>
              </p:sp>
            </p:grpSp>
          </p:grpSp>
          <p:sp>
            <p:nvSpPr>
              <p:cNvPr id="296" name="Rechthoek 92"/>
              <p:cNvSpPr/>
              <p:nvPr/>
            </p:nvSpPr>
            <p:spPr>
              <a:xfrm>
                <a:off x="0" y="937578"/>
                <a:ext cx="1244566" cy="1"/>
              </a:xfrm>
              <a:custGeom>
                <a:avLst/>
                <a:gdLst/>
                <a:ahLst/>
                <a:cxnLst>
                  <a:cxn ang="0">
                    <a:pos x="wd2" y="hd2"/>
                  </a:cxn>
                  <a:cxn ang="5400000">
                    <a:pos x="wd2" y="hd2"/>
                  </a:cxn>
                  <a:cxn ang="10800000">
                    <a:pos x="wd2" y="hd2"/>
                  </a:cxn>
                  <a:cxn ang="16200000">
                    <a:pos x="wd2" y="hd2"/>
                  </a:cxn>
                </a:cxnLst>
                <a:rect l="0" t="0" r="r" b="b"/>
                <a:pathLst>
                  <a:path w="21600" h="0" fill="norm" stroke="1"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lvl1pPr algn="ctr" defTabSz="1828800">
                  <a:lnSpc>
                    <a:spcPct val="90000"/>
                  </a:lnSpc>
                  <a:spcBef>
                    <a:spcPts val="1200"/>
                  </a:spcBef>
                  <a:defRPr sz="1800">
                    <a:solidFill>
                      <a:srgbClr val="211F26"/>
                    </a:solidFill>
                    <a:latin typeface="Calibri"/>
                    <a:ea typeface="Calibri"/>
                    <a:cs typeface="Calibri"/>
                    <a:sym typeface="Calibri"/>
                  </a:defRPr>
                </a:lvl1pPr>
              </a:lstStyle>
              <a:p>
                <a:pPr/>
                <a:r>
                  <a:t>Bijsnijden</a:t>
                </a:r>
              </a:p>
            </p:txBody>
          </p:sp>
          <p:sp>
            <p:nvSpPr>
              <p:cNvPr id="297" name="Gelijkbenige driehoek 93"/>
              <p:cNvSpPr/>
              <p:nvPr/>
            </p:nvSpPr>
            <p:spPr>
              <a:xfrm rot="10800000">
                <a:off x="550491" y="1141299"/>
                <a:ext cx="143581" cy="84541"/>
              </a:xfrm>
              <a:prstGeom prst="triangle">
                <a:avLst/>
              </a:prstGeom>
              <a:solidFill>
                <a:srgbClr val="818181"/>
              </a:solidFill>
              <a:ln w="12700" cap="flat">
                <a:noFill/>
                <a:miter lim="400000"/>
              </a:ln>
              <a:effectLst/>
            </p:spPr>
            <p:txBody>
              <a:bodyPr wrap="square" lIns="91439" tIns="91439" rIns="91439" bIns="91439" numCol="1" anchor="ctr">
                <a:noAutofit/>
              </a:bodyPr>
              <a:lstStyle/>
              <a:p>
                <a:pPr defTabSz="1828800">
                  <a:spcBef>
                    <a:spcPts val="0"/>
                  </a:spcBef>
                  <a:defRPr b="1" sz="2000">
                    <a:solidFill>
                      <a:srgbClr val="211F26"/>
                    </a:solidFill>
                    <a:latin typeface="Calibri"/>
                    <a:ea typeface="Calibri"/>
                    <a:cs typeface="Calibri"/>
                    <a:sym typeface="Calibri"/>
                  </a:defRPr>
                </a:pPr>
              </a:p>
            </p:txBody>
          </p:sp>
        </p:grpSp>
        <p:grpSp>
          <p:nvGrpSpPr>
            <p:cNvPr id="301" name="ICOON_info"/>
            <p:cNvGrpSpPr/>
            <p:nvPr/>
          </p:nvGrpSpPr>
          <p:grpSpPr>
            <a:xfrm>
              <a:off x="6819402" y="8543194"/>
              <a:ext cx="567373" cy="567373"/>
              <a:chOff x="0" y="0"/>
              <a:chExt cx="567372" cy="567372"/>
            </a:xfrm>
          </p:grpSpPr>
          <p:sp>
            <p:nvSpPr>
              <p:cNvPr id="299" name="Ovaal 89"/>
              <p:cNvSpPr/>
              <p:nvPr/>
            </p:nvSpPr>
            <p:spPr>
              <a:xfrm>
                <a:off x="40053" y="38931"/>
                <a:ext cx="489505" cy="489505"/>
              </a:xfrm>
              <a:prstGeom prst="ellipse">
                <a:avLst/>
              </a:prstGeom>
              <a:solidFill>
                <a:srgbClr val="211F26"/>
              </a:solidFill>
              <a:ln w="12700" cap="flat">
                <a:noFill/>
                <a:miter lim="400000"/>
              </a:ln>
              <a:effectLst/>
            </p:spPr>
            <p:txBody>
              <a:bodyPr wrap="square" lIns="91439" tIns="91439" rIns="91439" bIns="91439" numCol="1" anchor="ctr">
                <a:noAutofit/>
              </a:bodyPr>
              <a:lstStyle/>
              <a:p>
                <a:pPr algn="ctr" defTabSz="1828800">
                  <a:lnSpc>
                    <a:spcPct val="90000"/>
                  </a:lnSpc>
                  <a:spcBef>
                    <a:spcPts val="1200"/>
                  </a:spcBef>
                  <a:defRPr cap="all" sz="3200">
                    <a:solidFill>
                      <a:srgbClr val="FFFFFF"/>
                    </a:solidFill>
                    <a:latin typeface="Calibri"/>
                    <a:ea typeface="Calibri"/>
                    <a:cs typeface="Calibri"/>
                    <a:sym typeface="Calibri"/>
                  </a:defRPr>
                </a:pPr>
              </a:p>
            </p:txBody>
          </p:sp>
          <p:sp>
            <p:nvSpPr>
              <p:cNvPr id="300" name="Graphic 163"/>
              <p:cNvSpPr/>
              <p:nvPr/>
            </p:nvSpPr>
            <p:spPr>
              <a:xfrm>
                <a:off x="-1" y="-1"/>
                <a:ext cx="567373" cy="56737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4832" y="0"/>
                      <a:pt x="0" y="4832"/>
                      <a:pt x="0" y="10800"/>
                    </a:cubicBezTo>
                    <a:cubicBezTo>
                      <a:pt x="0" y="16768"/>
                      <a:pt x="4832" y="21600"/>
                      <a:pt x="10800" y="21600"/>
                    </a:cubicBezTo>
                    <a:cubicBezTo>
                      <a:pt x="16768" y="21600"/>
                      <a:pt x="21600" y="16768"/>
                      <a:pt x="21600" y="10800"/>
                    </a:cubicBezTo>
                    <a:cubicBezTo>
                      <a:pt x="21600" y="4832"/>
                      <a:pt x="16768" y="0"/>
                      <a:pt x="10800" y="0"/>
                    </a:cubicBezTo>
                    <a:close/>
                    <a:moveTo>
                      <a:pt x="10232" y="2842"/>
                    </a:moveTo>
                    <a:cubicBezTo>
                      <a:pt x="11027" y="2842"/>
                      <a:pt x="11653" y="3467"/>
                      <a:pt x="11653" y="4263"/>
                    </a:cubicBezTo>
                    <a:cubicBezTo>
                      <a:pt x="11653" y="5059"/>
                      <a:pt x="11027" y="5684"/>
                      <a:pt x="10232" y="5684"/>
                    </a:cubicBezTo>
                    <a:cubicBezTo>
                      <a:pt x="9436" y="5684"/>
                      <a:pt x="8811" y="5059"/>
                      <a:pt x="8811" y="4263"/>
                    </a:cubicBezTo>
                    <a:cubicBezTo>
                      <a:pt x="8811" y="3467"/>
                      <a:pt x="9436" y="2842"/>
                      <a:pt x="10232" y="2842"/>
                    </a:cubicBezTo>
                    <a:close/>
                    <a:moveTo>
                      <a:pt x="13642" y="18758"/>
                    </a:moveTo>
                    <a:lnTo>
                      <a:pt x="7958" y="18758"/>
                    </a:lnTo>
                    <a:lnTo>
                      <a:pt x="7958" y="17053"/>
                    </a:lnTo>
                    <a:lnTo>
                      <a:pt x="9947" y="17053"/>
                    </a:lnTo>
                    <a:lnTo>
                      <a:pt x="9947" y="8526"/>
                    </a:lnTo>
                    <a:lnTo>
                      <a:pt x="8242" y="8526"/>
                    </a:lnTo>
                    <a:lnTo>
                      <a:pt x="8242" y="6821"/>
                    </a:lnTo>
                    <a:lnTo>
                      <a:pt x="11653" y="6821"/>
                    </a:lnTo>
                    <a:lnTo>
                      <a:pt x="11653" y="17053"/>
                    </a:lnTo>
                    <a:lnTo>
                      <a:pt x="13642" y="17053"/>
                    </a:lnTo>
                    <a:lnTo>
                      <a:pt x="13642" y="18758"/>
                    </a:lnTo>
                    <a:close/>
                  </a:path>
                </a:pathLst>
              </a:custGeom>
              <a:solidFill>
                <a:srgbClr val="1FF524"/>
              </a:solidFill>
              <a:ln w="12700" cap="flat">
                <a:noFill/>
                <a:miter lim="400000"/>
              </a:ln>
              <a:effectLst/>
            </p:spPr>
            <p:txBody>
              <a:bodyPr wrap="square" lIns="91439" tIns="91439" rIns="91439" bIns="91439" numCol="1" anchor="ctr">
                <a:noAutofit/>
              </a:bodyPr>
              <a:lstStyle/>
              <a:p>
                <a:pPr defTabSz="1828800">
                  <a:spcBef>
                    <a:spcPts val="0"/>
                  </a:spcBef>
                  <a:defRPr sz="4000">
                    <a:solidFill>
                      <a:srgbClr val="211F26"/>
                    </a:solidFill>
                    <a:latin typeface="Calibri"/>
                    <a:ea typeface="Calibri"/>
                    <a:cs typeface="Calibri"/>
                    <a:sym typeface="Calibri"/>
                  </a:defRPr>
                </a:pPr>
              </a:p>
            </p:txBody>
          </p:sp>
        </p:grpSp>
      </p:grpSp>
      <p:sp>
        <p:nvSpPr>
          <p:cNvPr id="303" name="Tijdelijke aanduiding voor afbeelding 13"/>
          <p:cNvSpPr/>
          <p:nvPr>
            <p:ph type="pic" sz="half" idx="21"/>
          </p:nvPr>
        </p:nvSpPr>
        <p:spPr>
          <a:xfrm>
            <a:off x="16293467" y="-1"/>
            <a:ext cx="8090533" cy="12207878"/>
          </a:xfrm>
          <a:prstGeom prst="rect">
            <a:avLst/>
          </a:prstGeom>
        </p:spPr>
        <p:txBody>
          <a:bodyPr lIns="91439" tIns="45719" rIns="91439" bIns="45719" anchor="t">
            <a:noAutofit/>
          </a:bodyPr>
          <a:lstStyle/>
          <a:p>
            <a:pPr/>
          </a:p>
        </p:txBody>
      </p:sp>
      <p:sp>
        <p:nvSpPr>
          <p:cNvPr id="304" name="Titelmax. 2 regels"/>
          <p:cNvSpPr txBox="1"/>
          <p:nvPr>
            <p:ph type="title" hasCustomPrompt="1"/>
          </p:nvPr>
        </p:nvSpPr>
        <p:spPr>
          <a:xfrm>
            <a:off x="1069974" y="1089536"/>
            <a:ext cx="14100566" cy="1418205"/>
          </a:xfrm>
          <a:prstGeom prst="rect">
            <a:avLst/>
          </a:prstGeom>
        </p:spPr>
        <p:txBody>
          <a:bodyPr lIns="0" tIns="0" rIns="0" bIns="0" anchor="b"/>
          <a:lstStyle>
            <a:lvl1pPr algn="l" defTabSz="1828800">
              <a:lnSpc>
                <a:spcPts val="6400"/>
              </a:lnSpc>
              <a:defRPr sz="6800">
                <a:latin typeface="Arial"/>
                <a:ea typeface="Arial"/>
                <a:cs typeface="Arial"/>
                <a:sym typeface="Arial"/>
              </a:defRPr>
            </a:lvl1pPr>
          </a:lstStyle>
          <a:p>
            <a:pPr/>
            <a:r>
              <a:t>Titelmax. 2 regels</a:t>
            </a:r>
          </a:p>
        </p:txBody>
      </p:sp>
      <p:sp>
        <p:nvSpPr>
          <p:cNvPr id="305" name="Body Level One…"/>
          <p:cNvSpPr txBox="1"/>
          <p:nvPr>
            <p:ph type="body" sz="half" idx="1" hasCustomPrompt="1"/>
          </p:nvPr>
        </p:nvSpPr>
        <p:spPr>
          <a:xfrm>
            <a:off x="1069974" y="3587750"/>
            <a:ext cx="14073774" cy="8620129"/>
          </a:xfrm>
          <a:prstGeom prst="rect">
            <a:avLst/>
          </a:prstGeom>
        </p:spPr>
        <p:txBody>
          <a:bodyPr lIns="0" tIns="0" rIns="0" bIns="0" anchor="t"/>
          <a:lstStyle>
            <a:lvl1pPr marL="527050" indent="-527050" defTabSz="1828800">
              <a:spcBef>
                <a:spcPts val="1200"/>
              </a:spcBef>
              <a:buClr>
                <a:srgbClr val="000000"/>
              </a:buClr>
              <a:buSzPct val="100000"/>
              <a:buFont typeface="Arial"/>
              <a:defRPr sz="2800">
                <a:latin typeface="Arial"/>
                <a:ea typeface="Arial"/>
                <a:cs typeface="Arial"/>
                <a:sym typeface="Arial"/>
              </a:defRPr>
            </a:lvl1pPr>
            <a:lvl2pPr marL="835025" indent="-571500" defTabSz="1828800">
              <a:spcBef>
                <a:spcPts val="1200"/>
              </a:spcBef>
              <a:buClr>
                <a:srgbClr val="000000"/>
              </a:buClr>
              <a:buSzPct val="100000"/>
              <a:buFont typeface="Arial"/>
              <a:defRPr sz="2800">
                <a:latin typeface="Arial"/>
                <a:ea typeface="Arial"/>
                <a:cs typeface="Arial"/>
                <a:sym typeface="Arial"/>
              </a:defRPr>
            </a:lvl2pPr>
            <a:lvl3pPr marL="0" indent="0" defTabSz="1828800">
              <a:spcBef>
                <a:spcPts val="1200"/>
              </a:spcBef>
              <a:buClr>
                <a:srgbClr val="000000"/>
              </a:buClr>
              <a:buSzTx/>
              <a:buFont typeface="Arial"/>
              <a:buNone/>
              <a:defRPr sz="2800">
                <a:latin typeface="Arial"/>
                <a:ea typeface="Arial"/>
                <a:cs typeface="Arial"/>
                <a:sym typeface="Arial"/>
              </a:defRPr>
            </a:lvl3pPr>
            <a:lvl4pPr marL="0" indent="0" defTabSz="1828800">
              <a:spcBef>
                <a:spcPts val="1200"/>
              </a:spcBef>
              <a:buClr>
                <a:srgbClr val="000000"/>
              </a:buClr>
              <a:buSzTx/>
              <a:buFont typeface="Arial"/>
              <a:buNone/>
              <a:defRPr sz="2800">
                <a:latin typeface="Arial"/>
                <a:ea typeface="Arial"/>
                <a:cs typeface="Arial"/>
                <a:sym typeface="Arial"/>
              </a:defRPr>
            </a:lvl4pPr>
            <a:lvl5pPr marL="0" indent="0" defTabSz="1828800">
              <a:spcBef>
                <a:spcPts val="1200"/>
              </a:spcBef>
              <a:buClr>
                <a:srgbClr val="000000"/>
              </a:buClr>
              <a:buSzTx/>
              <a:buFont typeface="Arial"/>
              <a:buNone/>
              <a:defRPr sz="2800">
                <a:latin typeface="Arial"/>
                <a:ea typeface="Arial"/>
                <a:cs typeface="Arial"/>
                <a:sym typeface="Arial"/>
              </a:defRPr>
            </a:lvl5pPr>
          </a:lstStyle>
          <a:p>
            <a:pPr/>
            <a:r>
              <a:t>Bullet</a:t>
            </a:r>
          </a:p>
          <a:p>
            <a:pPr lvl="1"/>
            <a:r>
              <a:t/>
            </a:r>
          </a:p>
          <a:p>
            <a:pPr lvl="2"/>
            <a:r>
              <a:t/>
            </a:r>
          </a:p>
          <a:p>
            <a:pPr lvl="3"/>
            <a:r>
              <a:t/>
            </a:r>
          </a:p>
          <a:p>
            <a:pPr lvl="4"/>
            <a:r>
              <a:t/>
            </a:r>
          </a:p>
        </p:txBody>
      </p:sp>
      <p:sp>
        <p:nvSpPr>
          <p:cNvPr id="306" name="Slide Number"/>
          <p:cNvSpPr txBox="1"/>
          <p:nvPr>
            <p:ph type="sldNum" sz="quarter" idx="2"/>
          </p:nvPr>
        </p:nvSpPr>
        <p:spPr>
          <a:xfrm>
            <a:off x="1094968" y="12792236"/>
            <a:ext cx="295226" cy="283791"/>
          </a:xfrm>
          <a:prstGeom prst="rect">
            <a:avLst/>
          </a:prstGeom>
        </p:spPr>
        <p:txBody>
          <a:bodyPr lIns="0" tIns="0" rIns="0" bIns="0" anchor="ctr"/>
          <a:lstStyle>
            <a:lvl1pPr algn="l" defTabSz="1828800">
              <a:defRPr sz="2000">
                <a:latin typeface="Arial"/>
                <a:ea typeface="Arial"/>
                <a:cs typeface="Arial"/>
                <a:sym typeface="Arial"/>
              </a:defRPr>
            </a:lvl1pPr>
          </a:lstStyle>
          <a:p>
            <a:pPr/>
            <a:fld id="{86CB4B4D-7CA3-9044-876B-883B54F8677D}" type="slidenum"/>
          </a:p>
        </p:txBody>
      </p:sp>
      <p:sp>
        <p:nvSpPr>
          <p:cNvPr id="307" name="- INFO"/>
          <p:cNvSpPr txBox="1"/>
          <p:nvPr/>
        </p:nvSpPr>
        <p:spPr>
          <a:xfrm>
            <a:off x="0" y="-642910"/>
            <a:ext cx="24358600" cy="39476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defTabSz="1828800">
              <a:spcBef>
                <a:spcPts val="0"/>
              </a:spcBef>
              <a:defRPr b="1" sz="2800">
                <a:latin typeface="Arial"/>
                <a:ea typeface="Arial"/>
                <a:cs typeface="Arial"/>
                <a:sym typeface="Arial"/>
              </a:defRPr>
            </a:lvl1pPr>
          </a:lstStyle>
          <a:p>
            <a:pPr/>
            <a:r>
              <a:t>Tekst + Beeld S</a:t>
            </a:r>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el slide [#1]">
    <p:spTree>
      <p:nvGrpSpPr>
        <p:cNvPr id="1" name=""/>
        <p:cNvGrpSpPr/>
        <p:nvPr/>
      </p:nvGrpSpPr>
      <p:grpSpPr>
        <a:xfrm>
          <a:off x="0" y="0"/>
          <a:ext cx="0" cy="0"/>
          <a:chOff x="0" y="0"/>
          <a:chExt cx="0" cy="0"/>
        </a:xfrm>
      </p:grpSpPr>
      <p:grpSp>
        <p:nvGrpSpPr>
          <p:cNvPr id="326" name="- COLOR_PALETTE"/>
          <p:cNvGrpSpPr/>
          <p:nvPr/>
        </p:nvGrpSpPr>
        <p:grpSpPr>
          <a:xfrm>
            <a:off x="21647317" y="-715974"/>
            <a:ext cx="2736681" cy="389431"/>
            <a:chOff x="0" y="0"/>
            <a:chExt cx="2736680" cy="389430"/>
          </a:xfrm>
        </p:grpSpPr>
        <p:grpSp>
          <p:nvGrpSpPr>
            <p:cNvPr id="316" name="Rechthoek 18"/>
            <p:cNvGrpSpPr/>
            <p:nvPr/>
          </p:nvGrpSpPr>
          <p:grpSpPr>
            <a:xfrm>
              <a:off x="0" y="0"/>
              <a:ext cx="389428" cy="389431"/>
              <a:chOff x="0" y="0"/>
              <a:chExt cx="389427" cy="389430"/>
            </a:xfrm>
          </p:grpSpPr>
          <p:sp>
            <p:nvSpPr>
              <p:cNvPr id="314" name="Square"/>
              <p:cNvSpPr/>
              <p:nvPr/>
            </p:nvSpPr>
            <p:spPr>
              <a:xfrm rot="16200000">
                <a:off x="-2" y="1"/>
                <a:ext cx="389431" cy="389428"/>
              </a:xfrm>
              <a:prstGeom prst="rect">
                <a:avLst/>
              </a:prstGeom>
              <a:solidFill>
                <a:srgbClr val="0066B3"/>
              </a:solidFill>
              <a:ln w="12700" cap="flat">
                <a:noFill/>
                <a:miter lim="400000"/>
              </a:ln>
              <a:effectLst/>
            </p:spPr>
            <p:txBody>
              <a:bodyPr wrap="square" lIns="91439" tIns="91439" rIns="91439" bIns="91439" numCol="1" anchor="ctr">
                <a:noAutofit/>
              </a:bodyPr>
              <a:lstStyle/>
              <a:p>
                <a:pPr algn="ctr" defTabSz="1828800">
                  <a:spcBef>
                    <a:spcPts val="0"/>
                  </a:spcBef>
                  <a:defRPr sz="3600">
                    <a:solidFill>
                      <a:srgbClr val="FFFFFF"/>
                    </a:solidFill>
                    <a:latin typeface="Arial"/>
                    <a:ea typeface="Arial"/>
                    <a:cs typeface="Arial"/>
                    <a:sym typeface="Arial"/>
                  </a:defRPr>
                </a:pPr>
              </a:p>
            </p:txBody>
          </p:sp>
          <p:sp>
            <p:nvSpPr>
              <p:cNvPr id="315" name="Text"/>
              <p:cNvSpPr txBox="1"/>
              <p:nvPr/>
            </p:nvSpPr>
            <p:spPr>
              <a:xfrm rot="16200000">
                <a:off x="-2" y="108307"/>
                <a:ext cx="389431" cy="17281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lvl1pPr algn="ctr" defTabSz="1828800">
                  <a:spcBef>
                    <a:spcPts val="0"/>
                  </a:spcBef>
                  <a:defRPr sz="1200">
                    <a:solidFill>
                      <a:srgbClr val="FFFFFF"/>
                    </a:solidFill>
                    <a:latin typeface="Arial"/>
                    <a:ea typeface="Arial"/>
                    <a:cs typeface="Arial"/>
                    <a:sym typeface="Arial"/>
                  </a:defRPr>
                </a:lvl1pPr>
              </a:lstStyle>
              <a:p>
                <a:pPr/>
                <a:r>
                  <a:t> </a:t>
                </a:r>
              </a:p>
            </p:txBody>
          </p:sp>
        </p:grpSp>
        <p:grpSp>
          <p:nvGrpSpPr>
            <p:cNvPr id="319" name="Rechthoek 20"/>
            <p:cNvGrpSpPr/>
            <p:nvPr/>
          </p:nvGrpSpPr>
          <p:grpSpPr>
            <a:xfrm>
              <a:off x="469449" y="0"/>
              <a:ext cx="389429" cy="389431"/>
              <a:chOff x="0" y="0"/>
              <a:chExt cx="389427" cy="389430"/>
            </a:xfrm>
          </p:grpSpPr>
          <p:sp>
            <p:nvSpPr>
              <p:cNvPr id="317" name="Square"/>
              <p:cNvSpPr/>
              <p:nvPr/>
            </p:nvSpPr>
            <p:spPr>
              <a:xfrm rot="16200000">
                <a:off x="-2" y="1"/>
                <a:ext cx="389431" cy="389428"/>
              </a:xfrm>
              <a:prstGeom prst="rect">
                <a:avLst/>
              </a:prstGeom>
              <a:solidFill>
                <a:srgbClr val="000000"/>
              </a:solidFill>
              <a:ln w="12700" cap="flat">
                <a:noFill/>
                <a:miter lim="400000"/>
              </a:ln>
              <a:effectLst/>
            </p:spPr>
            <p:txBody>
              <a:bodyPr wrap="square" lIns="91439" tIns="91439" rIns="91439" bIns="91439" numCol="1" anchor="ctr">
                <a:noAutofit/>
              </a:bodyPr>
              <a:lstStyle/>
              <a:p>
                <a:pPr algn="ctr" defTabSz="1828800">
                  <a:spcBef>
                    <a:spcPts val="0"/>
                  </a:spcBef>
                  <a:defRPr sz="3600">
                    <a:solidFill>
                      <a:srgbClr val="FFFFFF"/>
                    </a:solidFill>
                    <a:latin typeface="Arial"/>
                    <a:ea typeface="Arial"/>
                    <a:cs typeface="Arial"/>
                    <a:sym typeface="Arial"/>
                  </a:defRPr>
                </a:pPr>
              </a:p>
            </p:txBody>
          </p:sp>
          <p:sp>
            <p:nvSpPr>
              <p:cNvPr id="318" name="Text"/>
              <p:cNvSpPr txBox="1"/>
              <p:nvPr/>
            </p:nvSpPr>
            <p:spPr>
              <a:xfrm rot="16200000">
                <a:off x="-2" y="108307"/>
                <a:ext cx="389431" cy="17281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lvl1pPr algn="ctr" defTabSz="1828800">
                  <a:spcBef>
                    <a:spcPts val="0"/>
                  </a:spcBef>
                  <a:defRPr sz="1200">
                    <a:solidFill>
                      <a:srgbClr val="FFFFFF"/>
                    </a:solidFill>
                    <a:latin typeface="Arial"/>
                    <a:ea typeface="Arial"/>
                    <a:cs typeface="Arial"/>
                    <a:sym typeface="Arial"/>
                  </a:defRPr>
                </a:lvl1pPr>
              </a:lstStyle>
              <a:p>
                <a:pPr/>
                <a:r>
                  <a:t> </a:t>
                </a:r>
              </a:p>
            </p:txBody>
          </p:sp>
        </p:grpSp>
        <p:grpSp>
          <p:nvGrpSpPr>
            <p:cNvPr id="322" name="Rechthoek 21"/>
            <p:cNvGrpSpPr/>
            <p:nvPr/>
          </p:nvGrpSpPr>
          <p:grpSpPr>
            <a:xfrm>
              <a:off x="938902" y="0"/>
              <a:ext cx="389429" cy="389431"/>
              <a:chOff x="0" y="0"/>
              <a:chExt cx="389427" cy="389430"/>
            </a:xfrm>
          </p:grpSpPr>
          <p:sp>
            <p:nvSpPr>
              <p:cNvPr id="320" name="Square"/>
              <p:cNvSpPr/>
              <p:nvPr/>
            </p:nvSpPr>
            <p:spPr>
              <a:xfrm rot="16200000">
                <a:off x="-2" y="1"/>
                <a:ext cx="389431" cy="389428"/>
              </a:xfrm>
              <a:prstGeom prst="rect">
                <a:avLst/>
              </a:prstGeom>
              <a:solidFill>
                <a:srgbClr val="FFFF00"/>
              </a:solidFill>
              <a:ln w="12700" cap="flat">
                <a:noFill/>
                <a:miter lim="400000"/>
              </a:ln>
              <a:effectLst/>
            </p:spPr>
            <p:txBody>
              <a:bodyPr wrap="square" lIns="91439" tIns="91439" rIns="91439" bIns="91439" numCol="1" anchor="ctr">
                <a:noAutofit/>
              </a:bodyPr>
              <a:lstStyle/>
              <a:p>
                <a:pPr algn="ctr" defTabSz="1828800">
                  <a:spcBef>
                    <a:spcPts val="0"/>
                  </a:spcBef>
                  <a:defRPr sz="3600">
                    <a:solidFill>
                      <a:srgbClr val="FFFFFF"/>
                    </a:solidFill>
                    <a:latin typeface="Arial"/>
                    <a:ea typeface="Arial"/>
                    <a:cs typeface="Arial"/>
                    <a:sym typeface="Arial"/>
                  </a:defRPr>
                </a:pPr>
              </a:p>
            </p:txBody>
          </p:sp>
          <p:sp>
            <p:nvSpPr>
              <p:cNvPr id="321" name="Text"/>
              <p:cNvSpPr txBox="1"/>
              <p:nvPr/>
            </p:nvSpPr>
            <p:spPr>
              <a:xfrm rot="16200000">
                <a:off x="-2" y="108307"/>
                <a:ext cx="389431" cy="17281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lvl1pPr algn="ctr" defTabSz="1828800">
                  <a:spcBef>
                    <a:spcPts val="0"/>
                  </a:spcBef>
                  <a:defRPr sz="1200">
                    <a:solidFill>
                      <a:srgbClr val="FFFFFF"/>
                    </a:solidFill>
                    <a:latin typeface="Arial"/>
                    <a:ea typeface="Arial"/>
                    <a:cs typeface="Arial"/>
                    <a:sym typeface="Arial"/>
                  </a:defRPr>
                </a:lvl1pPr>
              </a:lstStyle>
              <a:p>
                <a:pPr/>
                <a:r>
                  <a:t> </a:t>
                </a:r>
              </a:p>
            </p:txBody>
          </p:sp>
        </p:grpSp>
        <p:sp>
          <p:nvSpPr>
            <p:cNvPr id="323" name="Rechthoek 22"/>
            <p:cNvSpPr/>
            <p:nvPr/>
          </p:nvSpPr>
          <p:spPr>
            <a:xfrm rot="16200000">
              <a:off x="1408351" y="1"/>
              <a:ext cx="389431" cy="389428"/>
            </a:xfrm>
            <a:prstGeom prst="rect">
              <a:avLst/>
            </a:prstGeom>
            <a:solidFill>
              <a:srgbClr val="DBDBDB"/>
            </a:solidFill>
            <a:ln w="12700" cap="flat">
              <a:noFill/>
              <a:miter lim="400000"/>
            </a:ln>
            <a:effectLst/>
          </p:spPr>
          <p:txBody>
            <a:bodyPr wrap="square" lIns="91439" tIns="91439" rIns="91439" bIns="91439" numCol="1" anchor="ctr">
              <a:noAutofit/>
            </a:bodyPr>
            <a:lstStyle/>
            <a:p>
              <a:pPr algn="ctr" defTabSz="1828800">
                <a:spcBef>
                  <a:spcPts val="0"/>
                </a:spcBef>
                <a:defRPr sz="1200">
                  <a:solidFill>
                    <a:srgbClr val="FFFFFF"/>
                  </a:solidFill>
                  <a:latin typeface="Arial"/>
                  <a:ea typeface="Arial"/>
                  <a:cs typeface="Arial"/>
                  <a:sym typeface="Arial"/>
                </a:defRPr>
              </a:pPr>
            </a:p>
          </p:txBody>
        </p:sp>
        <p:sp>
          <p:nvSpPr>
            <p:cNvPr id="324" name="Rechthoek 23"/>
            <p:cNvSpPr/>
            <p:nvPr/>
          </p:nvSpPr>
          <p:spPr>
            <a:xfrm rot="16200000">
              <a:off x="1877801" y="1"/>
              <a:ext cx="389431" cy="389428"/>
            </a:xfrm>
            <a:prstGeom prst="rect">
              <a:avLst/>
            </a:prstGeom>
            <a:solidFill>
              <a:srgbClr val="7BC6FF"/>
            </a:solidFill>
            <a:ln w="12700" cap="flat">
              <a:noFill/>
              <a:miter lim="400000"/>
            </a:ln>
            <a:effectLst/>
          </p:spPr>
          <p:txBody>
            <a:bodyPr wrap="square" lIns="91439" tIns="91439" rIns="91439" bIns="91439" numCol="1" anchor="ctr">
              <a:noAutofit/>
            </a:bodyPr>
            <a:lstStyle/>
            <a:p>
              <a:pPr algn="ctr" defTabSz="1828800">
                <a:spcBef>
                  <a:spcPts val="0"/>
                </a:spcBef>
                <a:defRPr sz="1200">
                  <a:solidFill>
                    <a:srgbClr val="FFFFFF"/>
                  </a:solidFill>
                  <a:latin typeface="Arial"/>
                  <a:ea typeface="Arial"/>
                  <a:cs typeface="Arial"/>
                  <a:sym typeface="Arial"/>
                </a:defRPr>
              </a:pPr>
            </a:p>
          </p:txBody>
        </p:sp>
        <p:sp>
          <p:nvSpPr>
            <p:cNvPr id="325" name="Rechthoek 24"/>
            <p:cNvSpPr/>
            <p:nvPr/>
          </p:nvSpPr>
          <p:spPr>
            <a:xfrm rot="16200000">
              <a:off x="2347251" y="1"/>
              <a:ext cx="389431" cy="389428"/>
            </a:xfrm>
            <a:prstGeom prst="rect">
              <a:avLst/>
            </a:prstGeom>
            <a:solidFill>
              <a:srgbClr val="595959"/>
            </a:solidFill>
            <a:ln w="12700" cap="flat">
              <a:noFill/>
              <a:miter lim="400000"/>
            </a:ln>
            <a:effectLst/>
          </p:spPr>
          <p:txBody>
            <a:bodyPr wrap="square" lIns="91439" tIns="91439" rIns="91439" bIns="91439" numCol="1" anchor="ctr">
              <a:noAutofit/>
            </a:bodyPr>
            <a:lstStyle/>
            <a:p>
              <a:pPr algn="ctr" defTabSz="1828800">
                <a:spcBef>
                  <a:spcPts val="0"/>
                </a:spcBef>
                <a:defRPr sz="1200">
                  <a:solidFill>
                    <a:srgbClr val="FFFFFF"/>
                  </a:solidFill>
                  <a:latin typeface="Arial"/>
                  <a:ea typeface="Arial"/>
                  <a:cs typeface="Arial"/>
                  <a:sym typeface="Arial"/>
                </a:defRPr>
              </a:pPr>
            </a:p>
          </p:txBody>
        </p:sp>
      </p:grpSp>
      <p:sp>
        <p:nvSpPr>
          <p:cNvPr id="327" name="- INDELING"/>
          <p:cNvSpPr txBox="1"/>
          <p:nvPr/>
        </p:nvSpPr>
        <p:spPr>
          <a:xfrm>
            <a:off x="0" y="-1003039"/>
            <a:ext cx="24384000" cy="283792"/>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defTabSz="1828800">
              <a:spcBef>
                <a:spcPts val="0"/>
              </a:spcBef>
              <a:defRPr cap="all" spc="100" sz="2000">
                <a:solidFill>
                  <a:srgbClr val="0066B3"/>
                </a:solidFill>
                <a:latin typeface="Arial"/>
                <a:ea typeface="Arial"/>
                <a:cs typeface="Arial"/>
                <a:sym typeface="Arial"/>
              </a:defRPr>
            </a:lvl1pPr>
          </a:lstStyle>
          <a:p>
            <a:pPr/>
            <a:r>
              <a:t>INDELING</a:t>
            </a:r>
          </a:p>
        </p:txBody>
      </p:sp>
      <p:grpSp>
        <p:nvGrpSpPr>
          <p:cNvPr id="330" name="Tijdelijke aanduiding voor tekst 3926"/>
          <p:cNvGrpSpPr/>
          <p:nvPr/>
        </p:nvGrpSpPr>
        <p:grpSpPr>
          <a:xfrm>
            <a:off x="20823978" y="12599403"/>
            <a:ext cx="2490049" cy="697883"/>
            <a:chOff x="0" y="0"/>
            <a:chExt cx="2490048" cy="697882"/>
          </a:xfrm>
        </p:grpSpPr>
        <p:sp>
          <p:nvSpPr>
            <p:cNvPr id="328" name="Rectangle"/>
            <p:cNvSpPr/>
            <p:nvPr/>
          </p:nvSpPr>
          <p:spPr>
            <a:xfrm>
              <a:off x="-1" y="-1"/>
              <a:ext cx="2490050" cy="697884"/>
            </a:xfrm>
            <a:prstGeom prst="rect">
              <a:avLst/>
            </a:prstGeom>
            <a:blipFill rotWithShape="1">
              <a:blip r:embed="rId2"/>
              <a:srcRect l="0" t="0" r="0" b="0"/>
              <a:stretch>
                <a:fillRect/>
              </a:stretch>
            </a:blipFill>
            <a:ln w="12700" cap="flat">
              <a:noFill/>
              <a:miter lim="400000"/>
            </a:ln>
            <a:effectLst/>
          </p:spPr>
          <p:txBody>
            <a:bodyPr wrap="square" lIns="91439" tIns="91439" rIns="91439" bIns="91439" numCol="1" anchor="t">
              <a:noAutofit/>
            </a:bodyPr>
            <a:lstStyle/>
            <a:p>
              <a:pPr defTabSz="1828800">
                <a:lnSpc>
                  <a:spcPct val="90000"/>
                </a:lnSpc>
                <a:spcBef>
                  <a:spcPts val="2000"/>
                </a:spcBef>
                <a:defRPr sz="200">
                  <a:latin typeface="Arial"/>
                  <a:ea typeface="Arial"/>
                  <a:cs typeface="Arial"/>
                  <a:sym typeface="Arial"/>
                </a:defRPr>
              </a:pPr>
            </a:p>
          </p:txBody>
        </p:sp>
        <p:sp>
          <p:nvSpPr>
            <p:cNvPr id="329" name="Text"/>
            <p:cNvSpPr txBox="1"/>
            <p:nvPr/>
          </p:nvSpPr>
          <p:spPr>
            <a:xfrm>
              <a:off x="91439" y="-1"/>
              <a:ext cx="2307170" cy="20745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439" tIns="91439" rIns="91439" bIns="91439" numCol="1" anchor="t">
              <a:spAutoFit/>
            </a:bodyPr>
            <a:lstStyle>
              <a:lvl1pPr defTabSz="1828800">
                <a:lnSpc>
                  <a:spcPct val="90000"/>
                </a:lnSpc>
                <a:spcBef>
                  <a:spcPts val="2000"/>
                </a:spcBef>
                <a:defRPr sz="200">
                  <a:latin typeface="Arial"/>
                  <a:ea typeface="Arial"/>
                  <a:cs typeface="Arial"/>
                  <a:sym typeface="Arial"/>
                </a:defRPr>
              </a:lvl1pPr>
            </a:lstStyle>
            <a:p>
              <a:pPr/>
              <a:r>
                <a:t>    </a:t>
              </a:r>
            </a:p>
          </p:txBody>
        </p:sp>
      </p:grpSp>
      <p:grpSp>
        <p:nvGrpSpPr>
          <p:cNvPr id="382" name="INSTRUCTIE"/>
          <p:cNvGrpSpPr/>
          <p:nvPr/>
        </p:nvGrpSpPr>
        <p:grpSpPr>
          <a:xfrm>
            <a:off x="24755189" y="0"/>
            <a:ext cx="7386776" cy="10541292"/>
            <a:chOff x="0" y="0"/>
            <a:chExt cx="7386774" cy="10541291"/>
          </a:xfrm>
        </p:grpSpPr>
        <p:grpSp>
          <p:nvGrpSpPr>
            <p:cNvPr id="333" name="Rechthoek 7"/>
            <p:cNvGrpSpPr/>
            <p:nvPr/>
          </p:nvGrpSpPr>
          <p:grpSpPr>
            <a:xfrm>
              <a:off x="0" y="8885291"/>
              <a:ext cx="7187275" cy="1656001"/>
              <a:chOff x="0" y="117810"/>
              <a:chExt cx="7187274" cy="1656000"/>
            </a:xfrm>
          </p:grpSpPr>
          <p:sp>
            <p:nvSpPr>
              <p:cNvPr id="331" name="Rectangle"/>
              <p:cNvSpPr/>
              <p:nvPr/>
            </p:nvSpPr>
            <p:spPr>
              <a:xfrm>
                <a:off x="0" y="117810"/>
                <a:ext cx="7187275" cy="1656001"/>
              </a:xfrm>
              <a:prstGeom prst="rect">
                <a:avLst/>
              </a:prstGeom>
              <a:solidFill>
                <a:srgbClr val="ECECEC"/>
              </a:solidFill>
              <a:ln w="12700" cap="flat">
                <a:solidFill>
                  <a:srgbClr val="ECECEC"/>
                </a:solidFill>
                <a:prstDash val="solid"/>
                <a:miter lim="800000"/>
              </a:ln>
              <a:effectLst/>
            </p:spPr>
            <p:txBody>
              <a:bodyPr wrap="square" lIns="91439" tIns="91439" rIns="91439" bIns="91439" numCol="1" anchor="ctr">
                <a:noAutofit/>
              </a:bodyPr>
              <a:lstStyle/>
              <a:p>
                <a:pPr defTabSz="1828800">
                  <a:lnSpc>
                    <a:spcPct val="90000"/>
                  </a:lnSpc>
                  <a:spcBef>
                    <a:spcPts val="1200"/>
                  </a:spcBef>
                  <a:defRPr sz="3600">
                    <a:solidFill>
                      <a:srgbClr val="FFFFFF"/>
                    </a:solidFill>
                    <a:latin typeface="Arial"/>
                    <a:ea typeface="Arial"/>
                    <a:cs typeface="Arial"/>
                    <a:sym typeface="Arial"/>
                  </a:defRPr>
                </a:pPr>
              </a:p>
            </p:txBody>
          </p:sp>
          <p:sp>
            <p:nvSpPr>
              <p:cNvPr id="332" name="Meer weten? Ga naar de instructie dia ‘VIDEO INSTRUCTIES’. Deze vind je vooraan de presentatie of voeg je in via ‘Start’ &gt; ‘Nieuwe dia’"/>
              <p:cNvSpPr/>
              <p:nvPr/>
            </p:nvSpPr>
            <p:spPr>
              <a:xfrm>
                <a:off x="78349" y="945810"/>
                <a:ext cx="7030576" cy="1"/>
              </a:xfrm>
              <a:custGeom>
                <a:avLst/>
                <a:gdLst/>
                <a:ahLst/>
                <a:cxnLst>
                  <a:cxn ang="0">
                    <a:pos x="wd2" y="hd2"/>
                  </a:cxn>
                  <a:cxn ang="5400000">
                    <a:pos x="wd2" y="hd2"/>
                  </a:cxn>
                  <a:cxn ang="10800000">
                    <a:pos x="wd2" y="hd2"/>
                  </a:cxn>
                  <a:cxn ang="16200000">
                    <a:pos x="wd2" y="hd2"/>
                  </a:cxn>
                </a:cxnLst>
                <a:rect l="0" t="0" r="r" b="b"/>
                <a:pathLst>
                  <a:path w="21600" h="0" fill="norm" stroke="1"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val="1"/>
                </a:ext>
              </a:extLst>
            </p:spPr>
            <p:txBody>
              <a:bodyPr wrap="square" lIns="288000" tIns="288000" rIns="288000" bIns="288000" numCol="1" anchor="ctr">
                <a:spAutoFit/>
              </a:bodyPr>
              <a:lstStyle/>
              <a:p>
                <a:pPr defTabSz="1828800">
                  <a:lnSpc>
                    <a:spcPct val="90000"/>
                  </a:lnSpc>
                  <a:spcBef>
                    <a:spcPts val="1200"/>
                  </a:spcBef>
                  <a:defRPr b="1" cap="all" sz="2400">
                    <a:solidFill>
                      <a:srgbClr val="211F26"/>
                    </a:solidFill>
                    <a:latin typeface="Calibri"/>
                    <a:ea typeface="Calibri"/>
                    <a:cs typeface="Calibri"/>
                    <a:sym typeface="Calibri"/>
                  </a:defRPr>
                </a:pPr>
                <a:r>
                  <a:t>Meer weten?</a:t>
                </a:r>
                <a:br/>
                <a:r>
                  <a:rPr b="0" cap="none"/>
                  <a:t>Ga naar de instructie dia </a:t>
                </a:r>
                <a:r>
                  <a:rPr cap="none"/>
                  <a:t>‘VIDEO INSTRUCTIES’</a:t>
                </a:r>
                <a:r>
                  <a:rPr b="0" cap="none"/>
                  <a:t>.</a:t>
                </a:r>
                <a:br>
                  <a:rPr b="0" cap="none"/>
                </a:br>
                <a:r>
                  <a:rPr b="0" cap="none"/>
                  <a:t>Deze vind je vooraan de presentatie of voeg je in via </a:t>
                </a:r>
                <a:r>
                  <a:rPr b="0" cap="none" i="1"/>
                  <a:t>‘Start’</a:t>
                </a:r>
                <a:r>
                  <a:rPr b="0" cap="none"/>
                  <a:t> &gt; </a:t>
                </a:r>
                <a:r>
                  <a:rPr b="0" cap="none" i="1"/>
                  <a:t>‘Nieuwe dia’</a:t>
                </a:r>
              </a:p>
            </p:txBody>
          </p:sp>
        </p:grpSp>
        <p:grpSp>
          <p:nvGrpSpPr>
            <p:cNvPr id="336" name="Rechthoek 10"/>
            <p:cNvGrpSpPr/>
            <p:nvPr/>
          </p:nvGrpSpPr>
          <p:grpSpPr>
            <a:xfrm>
              <a:off x="544" y="0"/>
              <a:ext cx="7186183" cy="8881582"/>
              <a:chOff x="0" y="0"/>
              <a:chExt cx="7186182" cy="8881581"/>
            </a:xfrm>
          </p:grpSpPr>
          <p:sp>
            <p:nvSpPr>
              <p:cNvPr id="334" name="Rectangle"/>
              <p:cNvSpPr/>
              <p:nvPr/>
            </p:nvSpPr>
            <p:spPr>
              <a:xfrm>
                <a:off x="-1" y="0"/>
                <a:ext cx="7186184" cy="8881582"/>
              </a:xfrm>
              <a:prstGeom prst="rect">
                <a:avLst/>
              </a:prstGeom>
              <a:solidFill>
                <a:srgbClr val="FFFFFF"/>
              </a:solidFill>
              <a:ln w="12700" cap="flat">
                <a:solidFill>
                  <a:srgbClr val="ECECEC"/>
                </a:solidFill>
                <a:prstDash val="solid"/>
                <a:miter lim="800000"/>
              </a:ln>
              <a:effectLst/>
            </p:spPr>
            <p:txBody>
              <a:bodyPr wrap="square" lIns="91439" tIns="91439" rIns="91439" bIns="91439" numCol="1" anchor="t">
                <a:noAutofit/>
              </a:bodyPr>
              <a:lstStyle/>
              <a:p>
                <a:pPr defTabSz="1828800">
                  <a:lnSpc>
                    <a:spcPct val="90000"/>
                  </a:lnSpc>
                  <a:spcBef>
                    <a:spcPts val="1200"/>
                  </a:spcBef>
                  <a:defRPr sz="3600">
                    <a:solidFill>
                      <a:srgbClr val="FFFFFF"/>
                    </a:solidFill>
                    <a:latin typeface="Arial"/>
                    <a:ea typeface="Arial"/>
                    <a:cs typeface="Arial"/>
                    <a:sym typeface="Arial"/>
                  </a:defRPr>
                </a:pPr>
              </a:p>
            </p:txBody>
          </p:sp>
          <p:sp>
            <p:nvSpPr>
              <p:cNvPr id="335" name="Afbeelding invoegen/opmaken"/>
              <p:cNvSpPr/>
              <p:nvPr/>
            </p:nvSpPr>
            <p:spPr>
              <a:xfrm>
                <a:off x="78349" y="6350"/>
                <a:ext cx="7029484" cy="1"/>
              </a:xfrm>
              <a:custGeom>
                <a:avLst/>
                <a:gdLst/>
                <a:ahLst/>
                <a:cxnLst>
                  <a:cxn ang="0">
                    <a:pos x="wd2" y="hd2"/>
                  </a:cxn>
                  <a:cxn ang="5400000">
                    <a:pos x="wd2" y="hd2"/>
                  </a:cxn>
                  <a:cxn ang="10800000">
                    <a:pos x="wd2" y="hd2"/>
                  </a:cxn>
                  <a:cxn ang="16200000">
                    <a:pos x="wd2" y="hd2"/>
                  </a:cxn>
                </a:cxnLst>
                <a:rect l="0" t="0" r="r" b="b"/>
                <a:pathLst>
                  <a:path w="21600" h="0" fill="norm" stroke="1"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val="1"/>
                </a:ext>
              </a:extLst>
            </p:spPr>
            <p:txBody>
              <a:bodyPr wrap="square" lIns="288000" tIns="288000" rIns="288000" bIns="288000" numCol="1" anchor="t">
                <a:spAutoFit/>
              </a:bodyPr>
              <a:lstStyle>
                <a:lvl1pPr defTabSz="1828800">
                  <a:lnSpc>
                    <a:spcPct val="90000"/>
                  </a:lnSpc>
                  <a:spcBef>
                    <a:spcPts val="1200"/>
                  </a:spcBef>
                  <a:defRPr b="1" cap="all" sz="2800">
                    <a:solidFill>
                      <a:srgbClr val="0066B3"/>
                    </a:solidFill>
                    <a:latin typeface="Calibri"/>
                    <a:ea typeface="Calibri"/>
                    <a:cs typeface="Calibri"/>
                    <a:sym typeface="Calibri"/>
                  </a:defRPr>
                </a:lvl1pPr>
              </a:lstStyle>
              <a:p>
                <a:pPr/>
                <a:r>
                  <a:t>Afbeelding invoegen/opmaken</a:t>
                </a:r>
              </a:p>
            </p:txBody>
          </p:sp>
        </p:grpSp>
        <p:grpSp>
          <p:nvGrpSpPr>
            <p:cNvPr id="339" name="Ovaal 11"/>
            <p:cNvGrpSpPr/>
            <p:nvPr/>
          </p:nvGrpSpPr>
          <p:grpSpPr>
            <a:xfrm>
              <a:off x="365700" y="930647"/>
              <a:ext cx="1450001" cy="1450001"/>
              <a:chOff x="0" y="0"/>
              <a:chExt cx="1449999" cy="1449999"/>
            </a:xfrm>
          </p:grpSpPr>
          <p:sp>
            <p:nvSpPr>
              <p:cNvPr id="337" name="Circle"/>
              <p:cNvSpPr/>
              <p:nvPr/>
            </p:nvSpPr>
            <p:spPr>
              <a:xfrm>
                <a:off x="0" y="0"/>
                <a:ext cx="360000" cy="360000"/>
              </a:xfrm>
              <a:prstGeom prst="ellipse">
                <a:avLst/>
              </a:prstGeom>
              <a:solidFill>
                <a:srgbClr val="0066B3"/>
              </a:solidFill>
              <a:ln w="12700" cap="flat">
                <a:noFill/>
                <a:miter lim="400000"/>
              </a:ln>
              <a:effectLst/>
            </p:spPr>
            <p:txBody>
              <a:bodyPr wrap="square" lIns="91439" tIns="91439" rIns="91439" bIns="91439" numCol="1" anchor="ctr">
                <a:noAutofit/>
              </a:bodyPr>
              <a:lstStyle/>
              <a:p>
                <a:pPr algn="ctr" defTabSz="1828800">
                  <a:spcBef>
                    <a:spcPts val="0"/>
                  </a:spcBef>
                  <a:defRPr sz="3600">
                    <a:latin typeface="Arial"/>
                    <a:ea typeface="Arial"/>
                    <a:cs typeface="Arial"/>
                    <a:sym typeface="Arial"/>
                  </a:defRPr>
                </a:pPr>
              </a:p>
            </p:txBody>
          </p:sp>
          <p:sp>
            <p:nvSpPr>
              <p:cNvPr id="338" name="1"/>
              <p:cNvSpPr/>
              <p:nvPr/>
            </p:nvSpPr>
            <p:spPr>
              <a:xfrm>
                <a:off x="179999" y="179999"/>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0" tIns="0" rIns="0" bIns="0" numCol="1" anchor="ctr">
                <a:spAutoFit/>
              </a:bodyPr>
              <a:lstStyle>
                <a:lvl1pPr algn="ctr" defTabSz="1828800">
                  <a:spcBef>
                    <a:spcPts val="0"/>
                  </a:spcBef>
                  <a:defRPr b="1" sz="2000">
                    <a:solidFill>
                      <a:srgbClr val="FFFFFF"/>
                    </a:solidFill>
                    <a:latin typeface="Calibri"/>
                    <a:ea typeface="Calibri"/>
                    <a:cs typeface="Calibri"/>
                    <a:sym typeface="Calibri"/>
                  </a:defRPr>
                </a:lvl1pPr>
              </a:lstStyle>
              <a:p>
                <a:pPr/>
                <a:r>
                  <a:t>1</a:t>
                </a:r>
              </a:p>
            </p:txBody>
          </p:sp>
        </p:grpSp>
        <p:sp>
          <p:nvSpPr>
            <p:cNvPr id="340" name="Rechthoek 12"/>
            <p:cNvSpPr/>
            <p:nvPr/>
          </p:nvSpPr>
          <p:spPr>
            <a:xfrm>
              <a:off x="934044" y="930647"/>
              <a:ext cx="5889365" cy="1"/>
            </a:xfrm>
            <a:custGeom>
              <a:avLst/>
              <a:gdLst/>
              <a:ahLst/>
              <a:cxnLst>
                <a:cxn ang="0">
                  <a:pos x="wd2" y="hd2"/>
                </a:cxn>
                <a:cxn ang="5400000">
                  <a:pos x="wd2" y="hd2"/>
                </a:cxn>
                <a:cxn ang="10800000">
                  <a:pos x="wd2" y="hd2"/>
                </a:cxn>
                <a:cxn ang="16200000">
                  <a:pos x="wd2" y="hd2"/>
                </a:cxn>
              </a:cxnLst>
              <a:rect l="0" t="0" r="r" b="b"/>
              <a:pathLst>
                <a:path w="21600" h="0" fill="norm" stroke="1"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p>
              <a:pPr defTabSz="1828800">
                <a:lnSpc>
                  <a:spcPct val="90000"/>
                </a:lnSpc>
                <a:spcBef>
                  <a:spcPts val="1200"/>
                </a:spcBef>
                <a:defRPr sz="2400">
                  <a:latin typeface="Calibri"/>
                  <a:ea typeface="Calibri"/>
                  <a:cs typeface="Calibri"/>
                  <a:sym typeface="Calibri"/>
                </a:defRPr>
              </a:pPr>
              <a:r>
                <a:t>Wanneer nodig, verwijder de bestaande afbeelding d.m.v. de </a:t>
              </a:r>
              <a:r>
                <a:rPr b="1"/>
                <a:t>‘Backspace toets’</a:t>
              </a:r>
              <a:r>
                <a:t>. Klik op het pictogram om een nieuwe afbeelding in te voegen </a:t>
              </a:r>
              <a:r>
                <a:rPr i="1"/>
                <a:t>(zie onderstaand voorbeeld)</a:t>
              </a:r>
              <a:r>
                <a:t>.</a:t>
              </a:r>
            </a:p>
          </p:txBody>
        </p:sp>
        <p:grpSp>
          <p:nvGrpSpPr>
            <p:cNvPr id="347" name="Groep 13"/>
            <p:cNvGrpSpPr/>
            <p:nvPr/>
          </p:nvGrpSpPr>
          <p:grpSpPr>
            <a:xfrm>
              <a:off x="940516" y="2462701"/>
              <a:ext cx="589579" cy="693354"/>
              <a:chOff x="0" y="0"/>
              <a:chExt cx="589578" cy="693353"/>
            </a:xfrm>
          </p:grpSpPr>
          <p:sp>
            <p:nvSpPr>
              <p:cNvPr id="341" name="Rechthoek 42"/>
              <p:cNvSpPr/>
              <p:nvPr/>
            </p:nvSpPr>
            <p:spPr>
              <a:xfrm>
                <a:off x="0" y="0"/>
                <a:ext cx="523256" cy="515615"/>
              </a:xfrm>
              <a:prstGeom prst="rect">
                <a:avLst/>
              </a:prstGeom>
              <a:solidFill>
                <a:srgbClr val="FFFFFF"/>
              </a:solidFill>
              <a:ln w="25400" cap="flat">
                <a:solidFill>
                  <a:srgbClr val="818181"/>
                </a:solidFill>
                <a:prstDash val="solid"/>
                <a:miter lim="800000"/>
              </a:ln>
              <a:effectLst/>
            </p:spPr>
            <p:txBody>
              <a:bodyPr wrap="square" lIns="91439" tIns="91439" rIns="91439" bIns="91439" numCol="1" anchor="ctr">
                <a:noAutofit/>
              </a:bodyPr>
              <a:lstStyle/>
              <a:p>
                <a:pPr defTabSz="1828800">
                  <a:lnSpc>
                    <a:spcPct val="90000"/>
                  </a:lnSpc>
                  <a:spcBef>
                    <a:spcPts val="1200"/>
                  </a:spcBef>
                  <a:defRPr sz="1600">
                    <a:solidFill>
                      <a:srgbClr val="211F26"/>
                    </a:solidFill>
                    <a:latin typeface="Calibri"/>
                    <a:ea typeface="Calibri"/>
                    <a:cs typeface="Calibri"/>
                    <a:sym typeface="Calibri"/>
                  </a:defRPr>
                </a:pPr>
              </a:p>
            </p:txBody>
          </p:sp>
          <p:sp>
            <p:nvSpPr>
              <p:cNvPr id="342" name="Ovaal 43"/>
              <p:cNvSpPr/>
              <p:nvPr/>
            </p:nvSpPr>
            <p:spPr>
              <a:xfrm>
                <a:off x="318774" y="65135"/>
                <a:ext cx="144377" cy="144377"/>
              </a:xfrm>
              <a:prstGeom prst="ellipse">
                <a:avLst/>
              </a:prstGeom>
              <a:solidFill>
                <a:srgbClr val="F1D8A5"/>
              </a:solidFill>
              <a:ln w="12700" cap="flat">
                <a:noFill/>
                <a:miter lim="400000"/>
              </a:ln>
              <a:effectLst/>
            </p:spPr>
            <p:txBody>
              <a:bodyPr wrap="square" lIns="91439" tIns="91439" rIns="91439" bIns="91439" numCol="1" anchor="ctr">
                <a:noAutofit/>
              </a:bodyPr>
              <a:lstStyle/>
              <a:p>
                <a:pPr defTabSz="1828800">
                  <a:spcBef>
                    <a:spcPts val="0"/>
                  </a:spcBef>
                  <a:defRPr b="1" sz="1600">
                    <a:solidFill>
                      <a:srgbClr val="211F26"/>
                    </a:solidFill>
                    <a:latin typeface="Calibri"/>
                    <a:ea typeface="Calibri"/>
                    <a:cs typeface="Calibri"/>
                    <a:sym typeface="Calibri"/>
                  </a:defRPr>
                </a:pPr>
              </a:p>
            </p:txBody>
          </p:sp>
          <p:sp>
            <p:nvSpPr>
              <p:cNvPr id="343" name="Vrije vorm: vorm 44"/>
              <p:cNvSpPr/>
              <p:nvPr/>
            </p:nvSpPr>
            <p:spPr>
              <a:xfrm rot="2700000">
                <a:off x="65703" y="317124"/>
                <a:ext cx="341945" cy="2991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645" y="1880"/>
                    </a:moveTo>
                    <a:cubicBezTo>
                      <a:pt x="2661" y="718"/>
                      <a:pt x="4065" y="0"/>
                      <a:pt x="5616" y="0"/>
                    </a:cubicBezTo>
                    <a:lnTo>
                      <a:pt x="21600" y="0"/>
                    </a:lnTo>
                    <a:lnTo>
                      <a:pt x="2704" y="21600"/>
                    </a:lnTo>
                    <a:lnTo>
                      <a:pt x="0" y="18510"/>
                    </a:lnTo>
                    <a:lnTo>
                      <a:pt x="0" y="6420"/>
                    </a:lnTo>
                    <a:cubicBezTo>
                      <a:pt x="0" y="4647"/>
                      <a:pt x="629" y="3042"/>
                      <a:pt x="1645" y="1880"/>
                    </a:cubicBezTo>
                    <a:close/>
                  </a:path>
                </a:pathLst>
              </a:custGeom>
              <a:solidFill>
                <a:srgbClr val="C9D8E9"/>
              </a:solidFill>
              <a:ln w="12700" cap="flat">
                <a:noFill/>
                <a:miter lim="400000"/>
              </a:ln>
              <a:effectLst/>
            </p:spPr>
            <p:txBody>
              <a:bodyPr wrap="square" lIns="91439" tIns="91439" rIns="91439" bIns="91439" numCol="1" anchor="ctr">
                <a:noAutofit/>
              </a:bodyPr>
              <a:lstStyle/>
              <a:p>
                <a:pPr defTabSz="1828800">
                  <a:spcBef>
                    <a:spcPts val="0"/>
                  </a:spcBef>
                  <a:defRPr b="1" sz="1600">
                    <a:solidFill>
                      <a:srgbClr val="211F26"/>
                    </a:solidFill>
                    <a:latin typeface="Calibri"/>
                    <a:ea typeface="Calibri"/>
                    <a:cs typeface="Calibri"/>
                    <a:sym typeface="Calibri"/>
                  </a:defRPr>
                </a:pPr>
              </a:p>
            </p:txBody>
          </p:sp>
          <p:sp>
            <p:nvSpPr>
              <p:cNvPr id="344" name="Rechthoek: afgeronde hoeken 45"/>
              <p:cNvSpPr/>
              <p:nvPr/>
            </p:nvSpPr>
            <p:spPr>
              <a:xfrm>
                <a:off x="273178" y="291702"/>
                <a:ext cx="316401" cy="236978"/>
              </a:xfrm>
              <a:prstGeom prst="roundRect">
                <a:avLst>
                  <a:gd name="adj" fmla="val 16667"/>
                </a:avLst>
              </a:prstGeom>
              <a:solidFill>
                <a:srgbClr val="FFFFFF"/>
              </a:solidFill>
              <a:ln w="38100" cap="flat">
                <a:solidFill>
                  <a:srgbClr val="8AADD0"/>
                </a:solidFill>
                <a:prstDash val="solid"/>
                <a:miter lim="800000"/>
              </a:ln>
              <a:effectLst/>
            </p:spPr>
            <p:txBody>
              <a:bodyPr wrap="square" lIns="91439" tIns="91439" rIns="91439" bIns="91439" numCol="1" anchor="ctr">
                <a:noAutofit/>
              </a:bodyPr>
              <a:lstStyle/>
              <a:p>
                <a:pPr defTabSz="1828800">
                  <a:lnSpc>
                    <a:spcPct val="90000"/>
                  </a:lnSpc>
                  <a:spcBef>
                    <a:spcPts val="1200"/>
                  </a:spcBef>
                  <a:defRPr sz="1600">
                    <a:solidFill>
                      <a:srgbClr val="211F26"/>
                    </a:solidFill>
                    <a:latin typeface="Calibri"/>
                    <a:ea typeface="Calibri"/>
                    <a:cs typeface="Calibri"/>
                    <a:sym typeface="Calibri"/>
                  </a:defRPr>
                </a:pPr>
              </a:p>
            </p:txBody>
          </p:sp>
          <p:sp>
            <p:nvSpPr>
              <p:cNvPr id="345" name="Rechte verbindingslijn 46"/>
              <p:cNvSpPr/>
              <p:nvPr/>
            </p:nvSpPr>
            <p:spPr>
              <a:xfrm>
                <a:off x="346899" y="623082"/>
                <a:ext cx="168957" cy="1"/>
              </a:xfrm>
              <a:prstGeom prst="line">
                <a:avLst/>
              </a:prstGeom>
              <a:solidFill>
                <a:srgbClr val="FFFFFF"/>
              </a:solidFill>
              <a:ln w="38100" cap="flat">
                <a:solidFill>
                  <a:srgbClr val="8AADD0"/>
                </a:solidFill>
                <a:prstDash val="solid"/>
                <a:miter lim="800000"/>
              </a:ln>
              <a:effectLst/>
            </p:spPr>
            <p:txBody>
              <a:bodyPr wrap="square" lIns="91439" tIns="91439" rIns="91439" bIns="91439" numCol="1" anchor="t">
                <a:noAutofit/>
              </a:bodyPr>
              <a:lstStyle/>
              <a:p>
                <a:pPr defTabSz="1828800">
                  <a:spcBef>
                    <a:spcPts val="0"/>
                  </a:spcBef>
                  <a:defRPr sz="3600">
                    <a:latin typeface="Arial"/>
                    <a:ea typeface="Arial"/>
                    <a:cs typeface="Arial"/>
                    <a:sym typeface="Arial"/>
                  </a:defRPr>
                </a:pPr>
              </a:p>
            </p:txBody>
          </p:sp>
          <p:sp>
            <p:nvSpPr>
              <p:cNvPr id="346" name="Rechte verbindingslijn 47"/>
              <p:cNvSpPr/>
              <p:nvPr/>
            </p:nvSpPr>
            <p:spPr>
              <a:xfrm flipH="1">
                <a:off x="430536" y="528679"/>
                <a:ext cx="843" cy="88393"/>
              </a:xfrm>
              <a:prstGeom prst="line">
                <a:avLst/>
              </a:prstGeom>
              <a:solidFill>
                <a:srgbClr val="FFFFFF"/>
              </a:solidFill>
              <a:ln w="38100" cap="flat">
                <a:solidFill>
                  <a:srgbClr val="8AADD0"/>
                </a:solidFill>
                <a:prstDash val="solid"/>
                <a:miter lim="800000"/>
              </a:ln>
              <a:effectLst/>
            </p:spPr>
            <p:txBody>
              <a:bodyPr wrap="square" lIns="91439" tIns="91439" rIns="91439" bIns="91439" numCol="1" anchor="t">
                <a:noAutofit/>
              </a:bodyPr>
              <a:lstStyle/>
              <a:p>
                <a:pPr defTabSz="1828800">
                  <a:spcBef>
                    <a:spcPts val="0"/>
                  </a:spcBef>
                  <a:defRPr sz="3600">
                    <a:latin typeface="Arial"/>
                    <a:ea typeface="Arial"/>
                    <a:cs typeface="Arial"/>
                    <a:sym typeface="Arial"/>
                  </a:defRPr>
                </a:pPr>
              </a:p>
            </p:txBody>
          </p:sp>
        </p:grpSp>
        <p:grpSp>
          <p:nvGrpSpPr>
            <p:cNvPr id="350" name="Ovaal 14"/>
            <p:cNvGrpSpPr/>
            <p:nvPr/>
          </p:nvGrpSpPr>
          <p:grpSpPr>
            <a:xfrm>
              <a:off x="365700" y="3459417"/>
              <a:ext cx="1450001" cy="1450001"/>
              <a:chOff x="0" y="0"/>
              <a:chExt cx="1449999" cy="1449999"/>
            </a:xfrm>
          </p:grpSpPr>
          <p:sp>
            <p:nvSpPr>
              <p:cNvPr id="348" name="Circle"/>
              <p:cNvSpPr/>
              <p:nvPr/>
            </p:nvSpPr>
            <p:spPr>
              <a:xfrm>
                <a:off x="0" y="0"/>
                <a:ext cx="360000" cy="360000"/>
              </a:xfrm>
              <a:prstGeom prst="ellipse">
                <a:avLst/>
              </a:prstGeom>
              <a:solidFill>
                <a:srgbClr val="0066B3"/>
              </a:solidFill>
              <a:ln w="12700" cap="flat">
                <a:noFill/>
                <a:miter lim="400000"/>
              </a:ln>
              <a:effectLst/>
            </p:spPr>
            <p:txBody>
              <a:bodyPr wrap="square" lIns="91439" tIns="91439" rIns="91439" bIns="91439" numCol="1" anchor="ctr">
                <a:noAutofit/>
              </a:bodyPr>
              <a:lstStyle/>
              <a:p>
                <a:pPr algn="ctr" defTabSz="1828800">
                  <a:spcBef>
                    <a:spcPts val="0"/>
                  </a:spcBef>
                  <a:defRPr sz="3600">
                    <a:latin typeface="Arial"/>
                    <a:ea typeface="Arial"/>
                    <a:cs typeface="Arial"/>
                    <a:sym typeface="Arial"/>
                  </a:defRPr>
                </a:pPr>
              </a:p>
            </p:txBody>
          </p:sp>
          <p:sp>
            <p:nvSpPr>
              <p:cNvPr id="349" name="2"/>
              <p:cNvSpPr/>
              <p:nvPr/>
            </p:nvSpPr>
            <p:spPr>
              <a:xfrm>
                <a:off x="179999" y="179999"/>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0" tIns="0" rIns="0" bIns="0" numCol="1" anchor="ctr">
                <a:spAutoFit/>
              </a:bodyPr>
              <a:lstStyle>
                <a:lvl1pPr algn="ctr" defTabSz="1828800">
                  <a:spcBef>
                    <a:spcPts val="0"/>
                  </a:spcBef>
                  <a:defRPr b="1" sz="2000">
                    <a:solidFill>
                      <a:srgbClr val="FFFFFF"/>
                    </a:solidFill>
                    <a:latin typeface="Calibri"/>
                    <a:ea typeface="Calibri"/>
                    <a:cs typeface="Calibri"/>
                    <a:sym typeface="Calibri"/>
                  </a:defRPr>
                </a:lvl1pPr>
              </a:lstStyle>
              <a:p>
                <a:pPr/>
                <a:r>
                  <a:t>2</a:t>
                </a:r>
              </a:p>
            </p:txBody>
          </p:sp>
        </p:grpSp>
        <p:sp>
          <p:nvSpPr>
            <p:cNvPr id="351" name="Rechthoek 15"/>
            <p:cNvSpPr/>
            <p:nvPr/>
          </p:nvSpPr>
          <p:spPr>
            <a:xfrm>
              <a:off x="934044" y="3459419"/>
              <a:ext cx="5889365" cy="1"/>
            </a:xfrm>
            <a:custGeom>
              <a:avLst/>
              <a:gdLst/>
              <a:ahLst/>
              <a:cxnLst>
                <a:cxn ang="0">
                  <a:pos x="wd2" y="hd2"/>
                </a:cxn>
                <a:cxn ang="5400000">
                  <a:pos x="wd2" y="hd2"/>
                </a:cxn>
                <a:cxn ang="10800000">
                  <a:pos x="wd2" y="hd2"/>
                </a:cxn>
                <a:cxn ang="16200000">
                  <a:pos x="wd2" y="hd2"/>
                </a:cxn>
              </a:cxnLst>
              <a:rect l="0" t="0" r="r" b="b"/>
              <a:pathLst>
                <a:path w="21600" h="0" fill="norm" stroke="1"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p>
              <a:pPr defTabSz="1828800">
                <a:lnSpc>
                  <a:spcPct val="90000"/>
                </a:lnSpc>
                <a:spcBef>
                  <a:spcPts val="1200"/>
                </a:spcBef>
                <a:defRPr sz="2400">
                  <a:latin typeface="Calibri"/>
                  <a:ea typeface="Calibri"/>
                  <a:cs typeface="Calibri"/>
                  <a:sym typeface="Calibri"/>
                </a:defRPr>
              </a:pPr>
              <a:r>
                <a:t>Selecteer de gewenste afbeelding</a:t>
              </a:r>
              <a:br/>
              <a:r>
                <a:t>en klik op </a:t>
              </a:r>
              <a:r>
                <a:rPr b="1"/>
                <a:t>‘Invoegen’</a:t>
              </a:r>
              <a:r>
                <a:t>.</a:t>
              </a:r>
            </a:p>
          </p:txBody>
        </p:sp>
        <p:grpSp>
          <p:nvGrpSpPr>
            <p:cNvPr id="357" name="Groep 16"/>
            <p:cNvGrpSpPr/>
            <p:nvPr/>
          </p:nvGrpSpPr>
          <p:grpSpPr>
            <a:xfrm>
              <a:off x="950236" y="4328569"/>
              <a:ext cx="1651001" cy="419101"/>
              <a:chOff x="0" y="0"/>
              <a:chExt cx="1651000" cy="419100"/>
            </a:xfrm>
          </p:grpSpPr>
          <p:grpSp>
            <p:nvGrpSpPr>
              <p:cNvPr id="354" name="Rechthoek 39"/>
              <p:cNvGrpSpPr/>
              <p:nvPr/>
            </p:nvGrpSpPr>
            <p:grpSpPr>
              <a:xfrm>
                <a:off x="0" y="0"/>
                <a:ext cx="1651000" cy="419100"/>
                <a:chOff x="0" y="0"/>
                <a:chExt cx="1651000" cy="419100"/>
              </a:xfrm>
            </p:grpSpPr>
            <p:sp>
              <p:nvSpPr>
                <p:cNvPr id="352" name="Rectangle"/>
                <p:cNvSpPr/>
                <p:nvPr/>
              </p:nvSpPr>
              <p:spPr>
                <a:xfrm>
                  <a:off x="0" y="0"/>
                  <a:ext cx="1651000" cy="419100"/>
                </a:xfrm>
                <a:prstGeom prst="rect">
                  <a:avLst/>
                </a:prstGeom>
                <a:solidFill>
                  <a:srgbClr val="E5F1FB"/>
                </a:solidFill>
                <a:ln w="25400" cap="flat">
                  <a:solidFill>
                    <a:srgbClr val="0B7ED9"/>
                  </a:solidFill>
                  <a:prstDash val="solid"/>
                  <a:miter lim="800000"/>
                </a:ln>
                <a:effectLst/>
              </p:spPr>
              <p:txBody>
                <a:bodyPr wrap="square" lIns="91439" tIns="91439" rIns="91439" bIns="91439" numCol="1" anchor="ctr">
                  <a:noAutofit/>
                </a:bodyPr>
                <a:lstStyle/>
                <a:p>
                  <a:pPr defTabSz="1828800">
                    <a:lnSpc>
                      <a:spcPct val="90000"/>
                    </a:lnSpc>
                    <a:spcBef>
                      <a:spcPts val="1200"/>
                    </a:spcBef>
                    <a:defRPr sz="3600">
                      <a:solidFill>
                        <a:srgbClr val="FFFFFF"/>
                      </a:solidFill>
                      <a:latin typeface="Arial"/>
                      <a:ea typeface="Arial"/>
                      <a:cs typeface="Arial"/>
                      <a:sym typeface="Arial"/>
                    </a:defRPr>
                  </a:pPr>
                </a:p>
              </p:txBody>
            </p:sp>
            <p:sp>
              <p:nvSpPr>
                <p:cNvPr id="353" name="Invoegen"/>
                <p:cNvSpPr/>
                <p:nvPr/>
              </p:nvSpPr>
              <p:spPr>
                <a:xfrm>
                  <a:off x="228699" y="209550"/>
                  <a:ext cx="1409601" cy="0"/>
                </a:xfrm>
                <a:custGeom>
                  <a:avLst/>
                  <a:gdLst/>
                  <a:ahLst/>
                  <a:cxnLst>
                    <a:cxn ang="0">
                      <a:pos x="wd2" y="hd2"/>
                    </a:cxn>
                    <a:cxn ang="5400000">
                      <a:pos x="wd2" y="hd2"/>
                    </a:cxn>
                    <a:cxn ang="10800000">
                      <a:pos x="wd2" y="hd2"/>
                    </a:cxn>
                    <a:cxn ang="16200000">
                      <a:pos x="wd2" y="hd2"/>
                    </a:cxn>
                  </a:cxnLst>
                  <a:rect l="0" t="0" r="r" b="b"/>
                  <a:pathLst>
                    <a:path w="21600" h="0" fill="norm" stroke="1"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lvl1pPr defTabSz="1828800">
                    <a:lnSpc>
                      <a:spcPct val="90000"/>
                    </a:lnSpc>
                    <a:spcBef>
                      <a:spcPts val="1200"/>
                    </a:spcBef>
                    <a:defRPr sz="1800">
                      <a:solidFill>
                        <a:srgbClr val="211F26"/>
                      </a:solidFill>
                      <a:latin typeface="Calibri"/>
                      <a:ea typeface="Calibri"/>
                      <a:cs typeface="Calibri"/>
                      <a:sym typeface="Calibri"/>
                    </a:defRPr>
                  </a:lvl1pPr>
                </a:lstStyle>
                <a:p>
                  <a:pPr/>
                  <a:r>
                    <a:t>Invoegen</a:t>
                  </a:r>
                </a:p>
              </p:txBody>
            </p:sp>
          </p:grpSp>
          <p:sp>
            <p:nvSpPr>
              <p:cNvPr id="355" name="Rechte verbindingslijn 40"/>
              <p:cNvSpPr/>
              <p:nvPr/>
            </p:nvSpPr>
            <p:spPr>
              <a:xfrm>
                <a:off x="1301289" y="64799"/>
                <a:ext cx="1" cy="285435"/>
              </a:xfrm>
              <a:prstGeom prst="line">
                <a:avLst/>
              </a:prstGeom>
              <a:noFill/>
              <a:ln w="3175" cap="flat">
                <a:solidFill>
                  <a:srgbClr val="44546A"/>
                </a:solidFill>
                <a:prstDash val="solid"/>
                <a:round/>
              </a:ln>
              <a:effectLst/>
            </p:spPr>
            <p:txBody>
              <a:bodyPr wrap="square" lIns="91439" tIns="91439" rIns="91439" bIns="91439" numCol="1" anchor="t">
                <a:noAutofit/>
              </a:bodyPr>
              <a:lstStyle/>
              <a:p>
                <a:pPr defTabSz="1828800">
                  <a:spcBef>
                    <a:spcPts val="0"/>
                  </a:spcBef>
                  <a:defRPr sz="3600">
                    <a:latin typeface="Arial"/>
                    <a:ea typeface="Arial"/>
                    <a:cs typeface="Arial"/>
                    <a:sym typeface="Arial"/>
                  </a:defRPr>
                </a:pPr>
              </a:p>
            </p:txBody>
          </p:sp>
          <p:sp>
            <p:nvSpPr>
              <p:cNvPr id="356" name="Gelijkbenige driehoek 41"/>
              <p:cNvSpPr/>
              <p:nvPr/>
            </p:nvSpPr>
            <p:spPr>
              <a:xfrm rot="10800000">
                <a:off x="1382930" y="168108"/>
                <a:ext cx="173732" cy="102294"/>
              </a:xfrm>
              <a:prstGeom prst="triangle">
                <a:avLst/>
              </a:prstGeom>
              <a:solidFill>
                <a:srgbClr val="000000"/>
              </a:solidFill>
              <a:ln w="12700" cap="flat">
                <a:noFill/>
                <a:miter lim="400000"/>
              </a:ln>
              <a:effectLst/>
            </p:spPr>
            <p:txBody>
              <a:bodyPr wrap="square" lIns="91439" tIns="91439" rIns="91439" bIns="91439" numCol="1" anchor="ctr">
                <a:noAutofit/>
              </a:bodyPr>
              <a:lstStyle/>
              <a:p>
                <a:pPr defTabSz="1828800">
                  <a:spcBef>
                    <a:spcPts val="0"/>
                  </a:spcBef>
                  <a:defRPr b="1" sz="1800">
                    <a:solidFill>
                      <a:srgbClr val="211F26"/>
                    </a:solidFill>
                    <a:latin typeface="Calibri"/>
                    <a:ea typeface="Calibri"/>
                    <a:cs typeface="Calibri"/>
                    <a:sym typeface="Calibri"/>
                  </a:defRPr>
                </a:pPr>
              </a:p>
            </p:txBody>
          </p:sp>
        </p:grpSp>
        <p:grpSp>
          <p:nvGrpSpPr>
            <p:cNvPr id="360" name="Ovaal 17"/>
            <p:cNvGrpSpPr/>
            <p:nvPr/>
          </p:nvGrpSpPr>
          <p:grpSpPr>
            <a:xfrm>
              <a:off x="365700" y="5106717"/>
              <a:ext cx="1450001" cy="1450001"/>
              <a:chOff x="0" y="0"/>
              <a:chExt cx="1449999" cy="1449999"/>
            </a:xfrm>
          </p:grpSpPr>
          <p:sp>
            <p:nvSpPr>
              <p:cNvPr id="358" name="Circle"/>
              <p:cNvSpPr/>
              <p:nvPr/>
            </p:nvSpPr>
            <p:spPr>
              <a:xfrm>
                <a:off x="0" y="0"/>
                <a:ext cx="360000" cy="360000"/>
              </a:xfrm>
              <a:prstGeom prst="ellipse">
                <a:avLst/>
              </a:prstGeom>
              <a:solidFill>
                <a:srgbClr val="0066B3"/>
              </a:solidFill>
              <a:ln w="12700" cap="flat">
                <a:noFill/>
                <a:miter lim="400000"/>
              </a:ln>
              <a:effectLst/>
            </p:spPr>
            <p:txBody>
              <a:bodyPr wrap="square" lIns="91439" tIns="91439" rIns="91439" bIns="91439" numCol="1" anchor="ctr">
                <a:noAutofit/>
              </a:bodyPr>
              <a:lstStyle/>
              <a:p>
                <a:pPr algn="ctr" defTabSz="1828800">
                  <a:spcBef>
                    <a:spcPts val="0"/>
                  </a:spcBef>
                  <a:defRPr sz="3600">
                    <a:latin typeface="Arial"/>
                    <a:ea typeface="Arial"/>
                    <a:cs typeface="Arial"/>
                    <a:sym typeface="Arial"/>
                  </a:defRPr>
                </a:pPr>
              </a:p>
            </p:txBody>
          </p:sp>
          <p:sp>
            <p:nvSpPr>
              <p:cNvPr id="359" name="3"/>
              <p:cNvSpPr/>
              <p:nvPr/>
            </p:nvSpPr>
            <p:spPr>
              <a:xfrm>
                <a:off x="179999" y="179999"/>
                <a:ext cx="1270001" cy="1270001"/>
              </a:xfrm>
              <a:prstGeom prst="line">
                <a:avLst/>
              </a:prstGeom>
              <a:noFill/>
              <a:ln w="12700" cap="flat">
                <a:noFill/>
                <a:miter lim="400000"/>
              </a:ln>
              <a:effectLst/>
              <a:extLst>
                <a:ext uri="{C572A759-6A51-4108-AA02-DFA0A04FC94B}">
                  <ma14:wrappingTextBoxFlag xmlns:ma14="http://schemas.microsoft.com/office/mac/drawingml/2011/main" val="1"/>
                </a:ext>
              </a:extLst>
            </p:spPr>
            <p:txBody>
              <a:bodyPr wrap="none" lIns="0" tIns="0" rIns="0" bIns="0" numCol="1" anchor="ctr">
                <a:spAutoFit/>
              </a:bodyPr>
              <a:lstStyle>
                <a:lvl1pPr algn="ctr" defTabSz="1828800">
                  <a:spcBef>
                    <a:spcPts val="0"/>
                  </a:spcBef>
                  <a:defRPr b="1" sz="2000">
                    <a:solidFill>
                      <a:srgbClr val="FFFFFF"/>
                    </a:solidFill>
                    <a:latin typeface="Calibri"/>
                    <a:ea typeface="Calibri"/>
                    <a:cs typeface="Calibri"/>
                    <a:sym typeface="Calibri"/>
                  </a:defRPr>
                </a:lvl1pPr>
              </a:lstStyle>
              <a:p>
                <a:pPr/>
                <a:r>
                  <a:t>3</a:t>
                </a:r>
              </a:p>
            </p:txBody>
          </p:sp>
        </p:grpSp>
        <p:sp>
          <p:nvSpPr>
            <p:cNvPr id="361" name="Rechthoek 18"/>
            <p:cNvSpPr/>
            <p:nvPr/>
          </p:nvSpPr>
          <p:spPr>
            <a:xfrm>
              <a:off x="934044" y="5106720"/>
              <a:ext cx="5889365" cy="1"/>
            </a:xfrm>
            <a:custGeom>
              <a:avLst/>
              <a:gdLst/>
              <a:ahLst/>
              <a:cxnLst>
                <a:cxn ang="0">
                  <a:pos x="wd2" y="hd2"/>
                </a:cxn>
                <a:cxn ang="5400000">
                  <a:pos x="wd2" y="hd2"/>
                </a:cxn>
                <a:cxn ang="10800000">
                  <a:pos x="wd2" y="hd2"/>
                </a:cxn>
                <a:cxn ang="16200000">
                  <a:pos x="wd2" y="hd2"/>
                </a:cxn>
              </a:cxnLst>
              <a:rect l="0" t="0" r="r" b="b"/>
              <a:pathLst>
                <a:path w="21600" h="0" fill="norm" stroke="1"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p>
              <a:pPr defTabSz="1828800">
                <a:lnSpc>
                  <a:spcPct val="90000"/>
                </a:lnSpc>
                <a:spcBef>
                  <a:spcPts val="1200"/>
                </a:spcBef>
                <a:defRPr sz="2400">
                  <a:latin typeface="Calibri"/>
                  <a:ea typeface="Calibri"/>
                  <a:cs typeface="Calibri"/>
                  <a:sym typeface="Calibri"/>
                </a:defRPr>
              </a:pPr>
              <a:r>
                <a:t>Om de afbeelding te schalen of bij te snijden, ga naar de tab </a:t>
              </a:r>
              <a:r>
                <a:rPr b="1"/>
                <a:t>‘Hulpmiddelen voor afbeeldingen - Opmaak’</a:t>
              </a:r>
              <a:r>
                <a:t> en klik op de knop </a:t>
              </a:r>
              <a:r>
                <a:rPr b="1"/>
                <a:t>‘Bijsnijden’</a:t>
              </a:r>
              <a:r>
                <a:t>. Schaal met de bolletjes de afbeelding en met de hoekjes het afbeeldingskader.</a:t>
              </a:r>
            </a:p>
          </p:txBody>
        </p:sp>
        <p:grpSp>
          <p:nvGrpSpPr>
            <p:cNvPr id="378" name="Groep 19"/>
            <p:cNvGrpSpPr/>
            <p:nvPr/>
          </p:nvGrpSpPr>
          <p:grpSpPr>
            <a:xfrm>
              <a:off x="756286" y="7287483"/>
              <a:ext cx="1244567" cy="1225841"/>
              <a:chOff x="0" y="0"/>
              <a:chExt cx="1244565" cy="1225839"/>
            </a:xfrm>
          </p:grpSpPr>
          <p:grpSp>
            <p:nvGrpSpPr>
              <p:cNvPr id="375" name="Groep 23"/>
              <p:cNvGrpSpPr/>
              <p:nvPr/>
            </p:nvGrpSpPr>
            <p:grpSpPr>
              <a:xfrm>
                <a:off x="254361" y="-1"/>
                <a:ext cx="772192" cy="741308"/>
                <a:chOff x="0" y="0"/>
                <a:chExt cx="772190" cy="741306"/>
              </a:xfrm>
            </p:grpSpPr>
            <p:grpSp>
              <p:nvGrpSpPr>
                <p:cNvPr id="368" name="Groep 26"/>
                <p:cNvGrpSpPr/>
                <p:nvPr/>
              </p:nvGrpSpPr>
              <p:grpSpPr>
                <a:xfrm>
                  <a:off x="0" y="-1"/>
                  <a:ext cx="682604" cy="654764"/>
                  <a:chOff x="0" y="0"/>
                  <a:chExt cx="682603" cy="654762"/>
                </a:xfrm>
              </p:grpSpPr>
              <p:grpSp>
                <p:nvGrpSpPr>
                  <p:cNvPr id="365" name="Groep 33"/>
                  <p:cNvGrpSpPr/>
                  <p:nvPr/>
                </p:nvGrpSpPr>
                <p:grpSpPr>
                  <a:xfrm>
                    <a:off x="-1" y="-1"/>
                    <a:ext cx="682605" cy="654764"/>
                    <a:chOff x="0" y="0"/>
                    <a:chExt cx="682603" cy="654762"/>
                  </a:xfrm>
                </p:grpSpPr>
                <p:sp>
                  <p:nvSpPr>
                    <p:cNvPr id="362" name="Rechthoek 36"/>
                    <p:cNvSpPr/>
                    <p:nvPr/>
                  </p:nvSpPr>
                  <p:spPr>
                    <a:xfrm>
                      <a:off x="7" y="-1"/>
                      <a:ext cx="682597" cy="654764"/>
                    </a:xfrm>
                    <a:prstGeom prst="rect">
                      <a:avLst/>
                    </a:prstGeom>
                    <a:noFill/>
                    <a:ln w="25400" cap="flat">
                      <a:solidFill>
                        <a:srgbClr val="818181"/>
                      </a:solidFill>
                      <a:prstDash val="dash"/>
                      <a:miter lim="800000"/>
                    </a:ln>
                    <a:effectLst/>
                  </p:spPr>
                  <p:txBody>
                    <a:bodyPr wrap="square" lIns="91439" tIns="91439" rIns="91439" bIns="91439" numCol="1" anchor="ctr">
                      <a:noAutofit/>
                    </a:bodyPr>
                    <a:lstStyle/>
                    <a:p>
                      <a:pPr defTabSz="1828800">
                        <a:lnSpc>
                          <a:spcPct val="90000"/>
                        </a:lnSpc>
                        <a:spcBef>
                          <a:spcPts val="1200"/>
                        </a:spcBef>
                        <a:defRPr sz="1600">
                          <a:solidFill>
                            <a:srgbClr val="211F26"/>
                          </a:solidFill>
                          <a:latin typeface="Calibri"/>
                          <a:ea typeface="Calibri"/>
                          <a:cs typeface="Calibri"/>
                          <a:sym typeface="Calibri"/>
                        </a:defRPr>
                      </a:pPr>
                    </a:p>
                  </p:txBody>
                </p:sp>
                <p:sp>
                  <p:nvSpPr>
                    <p:cNvPr id="363" name="Rechthoek 37"/>
                    <p:cNvSpPr/>
                    <p:nvPr/>
                  </p:nvSpPr>
                  <p:spPr>
                    <a:xfrm>
                      <a:off x="-1" y="-1"/>
                      <a:ext cx="402303" cy="396426"/>
                    </a:xfrm>
                    <a:prstGeom prst="rect">
                      <a:avLst/>
                    </a:prstGeom>
                    <a:solidFill>
                      <a:srgbClr val="FFFFFF"/>
                    </a:solidFill>
                    <a:ln w="25400" cap="flat">
                      <a:solidFill>
                        <a:srgbClr val="818181"/>
                      </a:solidFill>
                      <a:prstDash val="solid"/>
                      <a:miter lim="800000"/>
                    </a:ln>
                    <a:effectLst/>
                  </p:spPr>
                  <p:txBody>
                    <a:bodyPr wrap="square" lIns="91439" tIns="91439" rIns="91439" bIns="91439" numCol="1" anchor="ctr">
                      <a:noAutofit/>
                    </a:bodyPr>
                    <a:lstStyle/>
                    <a:p>
                      <a:pPr defTabSz="1828800">
                        <a:lnSpc>
                          <a:spcPct val="90000"/>
                        </a:lnSpc>
                        <a:spcBef>
                          <a:spcPts val="1200"/>
                        </a:spcBef>
                        <a:defRPr sz="1600">
                          <a:solidFill>
                            <a:srgbClr val="211F26"/>
                          </a:solidFill>
                          <a:latin typeface="Calibri"/>
                          <a:ea typeface="Calibri"/>
                          <a:cs typeface="Calibri"/>
                          <a:sym typeface="Calibri"/>
                        </a:defRPr>
                      </a:pPr>
                    </a:p>
                  </p:txBody>
                </p:sp>
                <p:sp>
                  <p:nvSpPr>
                    <p:cNvPr id="364" name="Ovaal 38"/>
                    <p:cNvSpPr/>
                    <p:nvPr/>
                  </p:nvSpPr>
                  <p:spPr>
                    <a:xfrm>
                      <a:off x="245086" y="50079"/>
                      <a:ext cx="111005" cy="111005"/>
                    </a:xfrm>
                    <a:prstGeom prst="ellipse">
                      <a:avLst/>
                    </a:prstGeom>
                    <a:solidFill>
                      <a:srgbClr val="ECC679"/>
                    </a:solidFill>
                    <a:ln w="12700" cap="flat">
                      <a:noFill/>
                      <a:miter lim="400000"/>
                    </a:ln>
                    <a:effectLst/>
                  </p:spPr>
                  <p:txBody>
                    <a:bodyPr wrap="square" lIns="91439" tIns="91439" rIns="91439" bIns="91439" numCol="1" anchor="ctr">
                      <a:noAutofit/>
                    </a:bodyPr>
                    <a:lstStyle/>
                    <a:p>
                      <a:pPr defTabSz="1828800">
                        <a:spcBef>
                          <a:spcPts val="0"/>
                        </a:spcBef>
                        <a:defRPr b="1" sz="2000">
                          <a:solidFill>
                            <a:srgbClr val="211F26"/>
                          </a:solidFill>
                          <a:latin typeface="Calibri"/>
                          <a:ea typeface="Calibri"/>
                          <a:cs typeface="Calibri"/>
                          <a:sym typeface="Calibri"/>
                        </a:defRPr>
                      </a:pPr>
                    </a:p>
                  </p:txBody>
                </p:sp>
              </p:grpSp>
              <p:pic>
                <p:nvPicPr>
                  <p:cNvPr id="366" name="Afbeelding 34" descr="Afbeelding 34"/>
                  <p:cNvPicPr>
                    <a:picLocks noChangeAspect="1"/>
                  </p:cNvPicPr>
                  <p:nvPr/>
                </p:nvPicPr>
                <p:blipFill>
                  <a:blip r:embed="rId3">
                    <a:extLst/>
                  </a:blip>
                  <a:stretch>
                    <a:fillRect/>
                  </a:stretch>
                </p:blipFill>
                <p:spPr>
                  <a:xfrm>
                    <a:off x="19051" y="161275"/>
                    <a:ext cx="266585" cy="215615"/>
                  </a:xfrm>
                  <a:prstGeom prst="rect">
                    <a:avLst/>
                  </a:prstGeom>
                  <a:ln w="12700" cap="flat">
                    <a:noFill/>
                    <a:miter lim="400000"/>
                  </a:ln>
                  <a:effectLst/>
                </p:spPr>
              </p:pic>
              <p:pic>
                <p:nvPicPr>
                  <p:cNvPr id="367" name="Afbeelding 35" descr="Afbeelding 35"/>
                  <p:cNvPicPr>
                    <a:picLocks noChangeAspect="1"/>
                  </p:cNvPicPr>
                  <p:nvPr/>
                </p:nvPicPr>
                <p:blipFill>
                  <a:blip r:embed="rId3">
                    <a:extLst/>
                  </a:blip>
                  <a:stretch>
                    <a:fillRect/>
                  </a:stretch>
                </p:blipFill>
                <p:spPr>
                  <a:xfrm flipH="1">
                    <a:off x="124080" y="198601"/>
                    <a:ext cx="266585" cy="171336"/>
                  </a:xfrm>
                  <a:prstGeom prst="rect">
                    <a:avLst/>
                  </a:prstGeom>
                  <a:ln w="12700" cap="flat">
                    <a:noFill/>
                    <a:miter lim="400000"/>
                  </a:ln>
                  <a:effectLst/>
                </p:spPr>
              </p:pic>
            </p:grpSp>
            <p:grpSp>
              <p:nvGrpSpPr>
                <p:cNvPr id="371" name="Groep 27"/>
                <p:cNvGrpSpPr/>
                <p:nvPr/>
              </p:nvGrpSpPr>
              <p:grpSpPr>
                <a:xfrm>
                  <a:off x="531166" y="499220"/>
                  <a:ext cx="241025" cy="242087"/>
                  <a:chOff x="0" y="0"/>
                  <a:chExt cx="241023" cy="242085"/>
                </a:xfrm>
              </p:grpSpPr>
              <p:sp>
                <p:nvSpPr>
                  <p:cNvPr id="369" name="Rechthoek 31"/>
                  <p:cNvSpPr/>
                  <p:nvPr/>
                </p:nvSpPr>
                <p:spPr>
                  <a:xfrm>
                    <a:off x="0" y="-1"/>
                    <a:ext cx="241024" cy="46923"/>
                  </a:xfrm>
                  <a:prstGeom prst="rect">
                    <a:avLst/>
                  </a:prstGeom>
                  <a:solidFill>
                    <a:srgbClr val="818181"/>
                  </a:solidFill>
                  <a:ln w="12700" cap="flat">
                    <a:noFill/>
                    <a:miter lim="400000"/>
                  </a:ln>
                  <a:effectLst/>
                </p:spPr>
                <p:txBody>
                  <a:bodyPr wrap="square" lIns="91439" tIns="91439" rIns="91439" bIns="91439" numCol="1" anchor="ctr">
                    <a:noAutofit/>
                  </a:bodyPr>
                  <a:lstStyle/>
                  <a:p>
                    <a:pPr defTabSz="1828800">
                      <a:spcBef>
                        <a:spcPts val="0"/>
                      </a:spcBef>
                      <a:defRPr b="1" sz="2000">
                        <a:solidFill>
                          <a:srgbClr val="211F26"/>
                        </a:solidFill>
                        <a:latin typeface="Calibri"/>
                        <a:ea typeface="Calibri"/>
                        <a:cs typeface="Calibri"/>
                        <a:sym typeface="Calibri"/>
                      </a:defRPr>
                    </a:pPr>
                  </a:p>
                </p:txBody>
              </p:sp>
              <p:sp>
                <p:nvSpPr>
                  <p:cNvPr id="370" name="Rechthoek 32"/>
                  <p:cNvSpPr/>
                  <p:nvPr/>
                </p:nvSpPr>
                <p:spPr>
                  <a:xfrm rot="5400000">
                    <a:off x="-97051" y="98112"/>
                    <a:ext cx="241025" cy="46923"/>
                  </a:xfrm>
                  <a:prstGeom prst="rect">
                    <a:avLst/>
                  </a:prstGeom>
                  <a:solidFill>
                    <a:srgbClr val="818181"/>
                  </a:solidFill>
                  <a:ln w="12700" cap="flat">
                    <a:noFill/>
                    <a:miter lim="400000"/>
                  </a:ln>
                  <a:effectLst/>
                </p:spPr>
                <p:txBody>
                  <a:bodyPr wrap="square" lIns="91439" tIns="91439" rIns="91439" bIns="91439" numCol="1" anchor="ctr">
                    <a:noAutofit/>
                  </a:bodyPr>
                  <a:lstStyle/>
                  <a:p>
                    <a:pPr defTabSz="1828800">
                      <a:spcBef>
                        <a:spcPts val="0"/>
                      </a:spcBef>
                      <a:defRPr b="1" sz="2000">
                        <a:solidFill>
                          <a:srgbClr val="211F26"/>
                        </a:solidFill>
                        <a:latin typeface="Calibri"/>
                        <a:ea typeface="Calibri"/>
                        <a:cs typeface="Calibri"/>
                        <a:sym typeface="Calibri"/>
                      </a:defRPr>
                    </a:pPr>
                  </a:p>
                </p:txBody>
              </p:sp>
            </p:grpSp>
            <p:grpSp>
              <p:nvGrpSpPr>
                <p:cNvPr id="374" name="Groep 28"/>
                <p:cNvGrpSpPr/>
                <p:nvPr/>
              </p:nvGrpSpPr>
              <p:grpSpPr>
                <a:xfrm>
                  <a:off x="461562" y="433715"/>
                  <a:ext cx="241025" cy="242086"/>
                  <a:chOff x="0" y="0"/>
                  <a:chExt cx="241023" cy="242085"/>
                </a:xfrm>
              </p:grpSpPr>
              <p:sp>
                <p:nvSpPr>
                  <p:cNvPr id="372" name="Rechthoek 29"/>
                  <p:cNvSpPr/>
                  <p:nvPr/>
                </p:nvSpPr>
                <p:spPr>
                  <a:xfrm rot="10800000">
                    <a:off x="0" y="195163"/>
                    <a:ext cx="241024" cy="46923"/>
                  </a:xfrm>
                  <a:prstGeom prst="rect">
                    <a:avLst/>
                  </a:prstGeom>
                  <a:solidFill>
                    <a:srgbClr val="818181"/>
                  </a:solidFill>
                  <a:ln w="12700" cap="flat">
                    <a:noFill/>
                    <a:miter lim="400000"/>
                  </a:ln>
                  <a:effectLst/>
                </p:spPr>
                <p:txBody>
                  <a:bodyPr wrap="square" lIns="91439" tIns="91439" rIns="91439" bIns="91439" numCol="1" anchor="ctr">
                    <a:noAutofit/>
                  </a:bodyPr>
                  <a:lstStyle/>
                  <a:p>
                    <a:pPr defTabSz="1828800">
                      <a:spcBef>
                        <a:spcPts val="0"/>
                      </a:spcBef>
                      <a:defRPr b="1" sz="2000">
                        <a:solidFill>
                          <a:srgbClr val="211F26"/>
                        </a:solidFill>
                        <a:latin typeface="Calibri"/>
                        <a:ea typeface="Calibri"/>
                        <a:cs typeface="Calibri"/>
                        <a:sym typeface="Calibri"/>
                      </a:defRPr>
                    </a:pPr>
                  </a:p>
                </p:txBody>
              </p:sp>
              <p:sp>
                <p:nvSpPr>
                  <p:cNvPr id="373" name="Rechthoek 30"/>
                  <p:cNvSpPr/>
                  <p:nvPr/>
                </p:nvSpPr>
                <p:spPr>
                  <a:xfrm rot="16200000">
                    <a:off x="97050" y="97050"/>
                    <a:ext cx="241025" cy="46923"/>
                  </a:xfrm>
                  <a:prstGeom prst="rect">
                    <a:avLst/>
                  </a:prstGeom>
                  <a:solidFill>
                    <a:srgbClr val="818181"/>
                  </a:solidFill>
                  <a:ln w="12700" cap="flat">
                    <a:noFill/>
                    <a:miter lim="400000"/>
                  </a:ln>
                  <a:effectLst/>
                </p:spPr>
                <p:txBody>
                  <a:bodyPr wrap="square" lIns="91439" tIns="91439" rIns="91439" bIns="91439" numCol="1" anchor="ctr">
                    <a:noAutofit/>
                  </a:bodyPr>
                  <a:lstStyle/>
                  <a:p>
                    <a:pPr defTabSz="1828800">
                      <a:spcBef>
                        <a:spcPts val="0"/>
                      </a:spcBef>
                      <a:defRPr b="1" sz="2000">
                        <a:solidFill>
                          <a:srgbClr val="211F26"/>
                        </a:solidFill>
                        <a:latin typeface="Calibri"/>
                        <a:ea typeface="Calibri"/>
                        <a:cs typeface="Calibri"/>
                        <a:sym typeface="Calibri"/>
                      </a:defRPr>
                    </a:pPr>
                  </a:p>
                </p:txBody>
              </p:sp>
            </p:grpSp>
          </p:grpSp>
          <p:sp>
            <p:nvSpPr>
              <p:cNvPr id="376" name="Rechthoek 24"/>
              <p:cNvSpPr/>
              <p:nvPr/>
            </p:nvSpPr>
            <p:spPr>
              <a:xfrm>
                <a:off x="0" y="937578"/>
                <a:ext cx="1244566" cy="1"/>
              </a:xfrm>
              <a:custGeom>
                <a:avLst/>
                <a:gdLst/>
                <a:ahLst/>
                <a:cxnLst>
                  <a:cxn ang="0">
                    <a:pos x="wd2" y="hd2"/>
                  </a:cxn>
                  <a:cxn ang="5400000">
                    <a:pos x="wd2" y="hd2"/>
                  </a:cxn>
                  <a:cxn ang="10800000">
                    <a:pos x="wd2" y="hd2"/>
                  </a:cxn>
                  <a:cxn ang="16200000">
                    <a:pos x="wd2" y="hd2"/>
                  </a:cxn>
                </a:cxnLst>
                <a:rect l="0" t="0" r="r" b="b"/>
                <a:pathLst>
                  <a:path w="21600" h="0" fill="norm" stroke="1"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ctr">
                <a:spAutoFit/>
              </a:bodyPr>
              <a:lstStyle>
                <a:lvl1pPr algn="ctr" defTabSz="1828800">
                  <a:lnSpc>
                    <a:spcPct val="90000"/>
                  </a:lnSpc>
                  <a:spcBef>
                    <a:spcPts val="1200"/>
                  </a:spcBef>
                  <a:defRPr sz="1800">
                    <a:solidFill>
                      <a:srgbClr val="211F26"/>
                    </a:solidFill>
                    <a:latin typeface="Calibri"/>
                    <a:ea typeface="Calibri"/>
                    <a:cs typeface="Calibri"/>
                    <a:sym typeface="Calibri"/>
                  </a:defRPr>
                </a:lvl1pPr>
              </a:lstStyle>
              <a:p>
                <a:pPr/>
                <a:r>
                  <a:t>Bijsnijden</a:t>
                </a:r>
              </a:p>
            </p:txBody>
          </p:sp>
          <p:sp>
            <p:nvSpPr>
              <p:cNvPr id="377" name="Gelijkbenige driehoek 25"/>
              <p:cNvSpPr/>
              <p:nvPr/>
            </p:nvSpPr>
            <p:spPr>
              <a:xfrm rot="10800000">
                <a:off x="550491" y="1141299"/>
                <a:ext cx="143581" cy="84541"/>
              </a:xfrm>
              <a:prstGeom prst="triangle">
                <a:avLst/>
              </a:prstGeom>
              <a:solidFill>
                <a:srgbClr val="818181"/>
              </a:solidFill>
              <a:ln w="12700" cap="flat">
                <a:noFill/>
                <a:miter lim="400000"/>
              </a:ln>
              <a:effectLst/>
            </p:spPr>
            <p:txBody>
              <a:bodyPr wrap="square" lIns="91439" tIns="91439" rIns="91439" bIns="91439" numCol="1" anchor="ctr">
                <a:noAutofit/>
              </a:bodyPr>
              <a:lstStyle/>
              <a:p>
                <a:pPr defTabSz="1828800">
                  <a:spcBef>
                    <a:spcPts val="0"/>
                  </a:spcBef>
                  <a:defRPr b="1" sz="2000">
                    <a:solidFill>
                      <a:srgbClr val="211F26"/>
                    </a:solidFill>
                    <a:latin typeface="Calibri"/>
                    <a:ea typeface="Calibri"/>
                    <a:cs typeface="Calibri"/>
                    <a:sym typeface="Calibri"/>
                  </a:defRPr>
                </a:pPr>
              </a:p>
            </p:txBody>
          </p:sp>
        </p:grpSp>
        <p:grpSp>
          <p:nvGrpSpPr>
            <p:cNvPr id="381" name="ICOON_info"/>
            <p:cNvGrpSpPr/>
            <p:nvPr/>
          </p:nvGrpSpPr>
          <p:grpSpPr>
            <a:xfrm>
              <a:off x="6819402" y="8543194"/>
              <a:ext cx="567373" cy="567373"/>
              <a:chOff x="0" y="0"/>
              <a:chExt cx="567372" cy="567372"/>
            </a:xfrm>
          </p:grpSpPr>
          <p:sp>
            <p:nvSpPr>
              <p:cNvPr id="379" name="Ovaal 21"/>
              <p:cNvSpPr/>
              <p:nvPr/>
            </p:nvSpPr>
            <p:spPr>
              <a:xfrm>
                <a:off x="40053" y="38931"/>
                <a:ext cx="489505" cy="489505"/>
              </a:xfrm>
              <a:prstGeom prst="ellipse">
                <a:avLst/>
              </a:prstGeom>
              <a:solidFill>
                <a:srgbClr val="211F26"/>
              </a:solidFill>
              <a:ln w="12700" cap="flat">
                <a:noFill/>
                <a:miter lim="400000"/>
              </a:ln>
              <a:effectLst/>
            </p:spPr>
            <p:txBody>
              <a:bodyPr wrap="square" lIns="91439" tIns="91439" rIns="91439" bIns="91439" numCol="1" anchor="ctr">
                <a:noAutofit/>
              </a:bodyPr>
              <a:lstStyle/>
              <a:p>
                <a:pPr algn="ctr" defTabSz="1828800">
                  <a:lnSpc>
                    <a:spcPct val="90000"/>
                  </a:lnSpc>
                  <a:spcBef>
                    <a:spcPts val="1200"/>
                  </a:spcBef>
                  <a:defRPr cap="all" sz="3200">
                    <a:solidFill>
                      <a:srgbClr val="FFFFFF"/>
                    </a:solidFill>
                    <a:latin typeface="Calibri"/>
                    <a:ea typeface="Calibri"/>
                    <a:cs typeface="Calibri"/>
                    <a:sym typeface="Calibri"/>
                  </a:defRPr>
                </a:pPr>
              </a:p>
            </p:txBody>
          </p:sp>
          <p:sp>
            <p:nvSpPr>
              <p:cNvPr id="380" name="Graphic 163"/>
              <p:cNvSpPr/>
              <p:nvPr/>
            </p:nvSpPr>
            <p:spPr>
              <a:xfrm>
                <a:off x="-1" y="-1"/>
                <a:ext cx="567373" cy="56737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4832" y="0"/>
                      <a:pt x="0" y="4832"/>
                      <a:pt x="0" y="10800"/>
                    </a:cubicBezTo>
                    <a:cubicBezTo>
                      <a:pt x="0" y="16768"/>
                      <a:pt x="4832" y="21600"/>
                      <a:pt x="10800" y="21600"/>
                    </a:cubicBezTo>
                    <a:cubicBezTo>
                      <a:pt x="16768" y="21600"/>
                      <a:pt x="21600" y="16768"/>
                      <a:pt x="21600" y="10800"/>
                    </a:cubicBezTo>
                    <a:cubicBezTo>
                      <a:pt x="21600" y="4832"/>
                      <a:pt x="16768" y="0"/>
                      <a:pt x="10800" y="0"/>
                    </a:cubicBezTo>
                    <a:close/>
                    <a:moveTo>
                      <a:pt x="10232" y="2842"/>
                    </a:moveTo>
                    <a:cubicBezTo>
                      <a:pt x="11027" y="2842"/>
                      <a:pt x="11653" y="3467"/>
                      <a:pt x="11653" y="4263"/>
                    </a:cubicBezTo>
                    <a:cubicBezTo>
                      <a:pt x="11653" y="5059"/>
                      <a:pt x="11027" y="5684"/>
                      <a:pt x="10232" y="5684"/>
                    </a:cubicBezTo>
                    <a:cubicBezTo>
                      <a:pt x="9436" y="5684"/>
                      <a:pt x="8811" y="5059"/>
                      <a:pt x="8811" y="4263"/>
                    </a:cubicBezTo>
                    <a:cubicBezTo>
                      <a:pt x="8811" y="3467"/>
                      <a:pt x="9436" y="2842"/>
                      <a:pt x="10232" y="2842"/>
                    </a:cubicBezTo>
                    <a:close/>
                    <a:moveTo>
                      <a:pt x="13642" y="18758"/>
                    </a:moveTo>
                    <a:lnTo>
                      <a:pt x="7958" y="18758"/>
                    </a:lnTo>
                    <a:lnTo>
                      <a:pt x="7958" y="17053"/>
                    </a:lnTo>
                    <a:lnTo>
                      <a:pt x="9947" y="17053"/>
                    </a:lnTo>
                    <a:lnTo>
                      <a:pt x="9947" y="8526"/>
                    </a:lnTo>
                    <a:lnTo>
                      <a:pt x="8242" y="8526"/>
                    </a:lnTo>
                    <a:lnTo>
                      <a:pt x="8242" y="6821"/>
                    </a:lnTo>
                    <a:lnTo>
                      <a:pt x="11653" y="6821"/>
                    </a:lnTo>
                    <a:lnTo>
                      <a:pt x="11653" y="17053"/>
                    </a:lnTo>
                    <a:lnTo>
                      <a:pt x="13642" y="17053"/>
                    </a:lnTo>
                    <a:lnTo>
                      <a:pt x="13642" y="18758"/>
                    </a:lnTo>
                    <a:close/>
                  </a:path>
                </a:pathLst>
              </a:custGeom>
              <a:solidFill>
                <a:srgbClr val="1FF524"/>
              </a:solidFill>
              <a:ln w="12700" cap="flat">
                <a:noFill/>
                <a:miter lim="400000"/>
              </a:ln>
              <a:effectLst/>
            </p:spPr>
            <p:txBody>
              <a:bodyPr wrap="square" lIns="91439" tIns="91439" rIns="91439" bIns="91439" numCol="1" anchor="ctr">
                <a:noAutofit/>
              </a:bodyPr>
              <a:lstStyle/>
              <a:p>
                <a:pPr defTabSz="1828800">
                  <a:spcBef>
                    <a:spcPts val="0"/>
                  </a:spcBef>
                  <a:defRPr sz="4000">
                    <a:solidFill>
                      <a:srgbClr val="211F26"/>
                    </a:solidFill>
                    <a:latin typeface="Calibri"/>
                    <a:ea typeface="Calibri"/>
                    <a:cs typeface="Calibri"/>
                    <a:sym typeface="Calibri"/>
                  </a:defRPr>
                </a:pPr>
              </a:p>
            </p:txBody>
          </p:sp>
        </p:grpSp>
      </p:grpSp>
      <p:sp>
        <p:nvSpPr>
          <p:cNvPr id="383" name="afbeelding"/>
          <p:cNvSpPr/>
          <p:nvPr>
            <p:ph type="pic" idx="21"/>
          </p:nvPr>
        </p:nvSpPr>
        <p:spPr>
          <a:xfrm>
            <a:off x="11277600" y="-1"/>
            <a:ext cx="13106400" cy="12207878"/>
          </a:xfrm>
          <a:prstGeom prst="rect">
            <a:avLst/>
          </a:prstGeom>
        </p:spPr>
        <p:txBody>
          <a:bodyPr lIns="91439" tIns="45719" rIns="91439" bIns="45719" anchor="t">
            <a:noAutofit/>
          </a:bodyPr>
          <a:lstStyle/>
          <a:p>
            <a:pPr/>
          </a:p>
        </p:txBody>
      </p:sp>
      <p:sp>
        <p:nvSpPr>
          <p:cNvPr id="384" name="- INFO"/>
          <p:cNvSpPr txBox="1"/>
          <p:nvPr/>
        </p:nvSpPr>
        <p:spPr>
          <a:xfrm>
            <a:off x="0" y="-642910"/>
            <a:ext cx="24358600" cy="394768"/>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defTabSz="1828800">
              <a:spcBef>
                <a:spcPts val="0"/>
              </a:spcBef>
              <a:defRPr b="1" sz="2800">
                <a:latin typeface="Arial"/>
                <a:ea typeface="Arial"/>
                <a:cs typeface="Arial"/>
                <a:sym typeface="Arial"/>
              </a:defRPr>
            </a:lvl1pPr>
          </a:lstStyle>
          <a:p>
            <a:pPr/>
            <a:r>
              <a:t>Titel slide [#1]</a:t>
            </a:r>
          </a:p>
        </p:txBody>
      </p:sp>
      <p:sp>
        <p:nvSpPr>
          <p:cNvPr id="385" name="Titel van de presentatie"/>
          <p:cNvSpPr txBox="1"/>
          <p:nvPr>
            <p:ph type="title" hasCustomPrompt="1"/>
          </p:nvPr>
        </p:nvSpPr>
        <p:spPr>
          <a:xfrm>
            <a:off x="1069974" y="2536825"/>
            <a:ext cx="9016136" cy="7854090"/>
          </a:xfrm>
          <a:prstGeom prst="rect">
            <a:avLst/>
          </a:prstGeom>
        </p:spPr>
        <p:txBody>
          <a:bodyPr lIns="0" tIns="0" rIns="0" bIns="0" anchor="b"/>
          <a:lstStyle>
            <a:lvl1pPr algn="l" defTabSz="1828800">
              <a:lnSpc>
                <a:spcPts val="10800"/>
              </a:lnSpc>
              <a:defRPr sz="10800">
                <a:solidFill>
                  <a:srgbClr val="0066B3"/>
                </a:solidFill>
                <a:latin typeface="Arial"/>
                <a:ea typeface="Arial"/>
                <a:cs typeface="Arial"/>
                <a:sym typeface="Arial"/>
              </a:defRPr>
            </a:lvl1pPr>
          </a:lstStyle>
          <a:p>
            <a:pPr/>
            <a:r>
              <a:t>Titel van de presentatie</a:t>
            </a:r>
          </a:p>
        </p:txBody>
      </p:sp>
      <p:sp>
        <p:nvSpPr>
          <p:cNvPr id="386" name="Body Level One…"/>
          <p:cNvSpPr txBox="1"/>
          <p:nvPr>
            <p:ph type="body" sz="quarter" idx="1" hasCustomPrompt="1"/>
          </p:nvPr>
        </p:nvSpPr>
        <p:spPr>
          <a:xfrm>
            <a:off x="1069975" y="10674366"/>
            <a:ext cx="9016136" cy="396915"/>
          </a:xfrm>
          <a:prstGeom prst="rect">
            <a:avLst/>
          </a:prstGeom>
        </p:spPr>
        <p:txBody>
          <a:bodyPr lIns="0" tIns="0" rIns="0" bIns="0" anchor="t"/>
          <a:lstStyle>
            <a:lvl1pPr marL="527050" indent="-527050" defTabSz="1828800">
              <a:spcBef>
                <a:spcPts val="1200"/>
              </a:spcBef>
              <a:buSzTx/>
              <a:buNone/>
              <a:defRPr b="1" sz="3200">
                <a:latin typeface="Arial"/>
                <a:ea typeface="Arial"/>
                <a:cs typeface="Arial"/>
                <a:sym typeface="Arial"/>
              </a:defRPr>
            </a:lvl1pPr>
            <a:lvl2pPr marL="527050" indent="-527050" defTabSz="1828800">
              <a:spcBef>
                <a:spcPts val="1200"/>
              </a:spcBef>
              <a:buSzTx/>
              <a:buNone/>
              <a:defRPr b="1" sz="3200">
                <a:latin typeface="Arial"/>
                <a:ea typeface="Arial"/>
                <a:cs typeface="Arial"/>
                <a:sym typeface="Arial"/>
              </a:defRPr>
            </a:lvl2pPr>
            <a:lvl3pPr marL="527050" indent="-527050" defTabSz="1828800">
              <a:spcBef>
                <a:spcPts val="1200"/>
              </a:spcBef>
              <a:buSzTx/>
              <a:buNone/>
              <a:defRPr b="1" sz="3200">
                <a:latin typeface="Arial"/>
                <a:ea typeface="Arial"/>
                <a:cs typeface="Arial"/>
                <a:sym typeface="Arial"/>
              </a:defRPr>
            </a:lvl3pPr>
            <a:lvl4pPr marL="527050" indent="-527050" defTabSz="1828800">
              <a:spcBef>
                <a:spcPts val="1200"/>
              </a:spcBef>
              <a:buSzTx/>
              <a:buNone/>
              <a:defRPr b="1" sz="3200">
                <a:latin typeface="Arial"/>
                <a:ea typeface="Arial"/>
                <a:cs typeface="Arial"/>
                <a:sym typeface="Arial"/>
              </a:defRPr>
            </a:lvl4pPr>
            <a:lvl5pPr marL="527050" indent="-527050" defTabSz="1828800">
              <a:spcBef>
                <a:spcPts val="1200"/>
              </a:spcBef>
              <a:buSzTx/>
              <a:buNone/>
              <a:defRPr b="1" sz="3200">
                <a:latin typeface="Arial"/>
                <a:ea typeface="Arial"/>
                <a:cs typeface="Arial"/>
                <a:sym typeface="Arial"/>
              </a:defRPr>
            </a:lvl5pPr>
          </a:lstStyle>
          <a:p>
            <a:pPr/>
            <a:r>
              <a:t>Subtitel of naam spreker</a:t>
            </a:r>
          </a:p>
          <a:p>
            <a:pPr lvl="1"/>
            <a:r>
              <a:t/>
            </a:r>
          </a:p>
          <a:p>
            <a:pPr lvl="2"/>
            <a:r>
              <a:t/>
            </a:r>
          </a:p>
          <a:p>
            <a:pPr lvl="3"/>
            <a:r>
              <a:t/>
            </a:r>
          </a:p>
          <a:p>
            <a:pPr lvl="4"/>
            <a:r>
              <a:t/>
            </a:r>
          </a:p>
        </p:txBody>
      </p:sp>
      <p:sp>
        <p:nvSpPr>
          <p:cNvPr id="387" name="Slide Number"/>
          <p:cNvSpPr txBox="1"/>
          <p:nvPr>
            <p:ph type="sldNum" sz="quarter" idx="2"/>
          </p:nvPr>
        </p:nvSpPr>
        <p:spPr>
          <a:xfrm>
            <a:off x="17475200" y="12344400"/>
            <a:ext cx="5689600" cy="736601"/>
          </a:xfrm>
          <a:prstGeom prst="rect">
            <a:avLst/>
          </a:prstGeom>
        </p:spPr>
        <p:txBody>
          <a:bodyPr lIns="0" tIns="0" rIns="0" bIns="0" anchor="ctr"/>
          <a:lstStyle>
            <a:lvl1pPr algn="l" defTabSz="1828800">
              <a:defRPr sz="2000">
                <a:latin typeface="Arial"/>
                <a:ea typeface="Arial"/>
                <a:cs typeface="Arial"/>
                <a:sym typeface="Aria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Horizontal">
    <p:spTree>
      <p:nvGrpSpPr>
        <p:cNvPr id="1" name=""/>
        <p:cNvGrpSpPr/>
        <p:nvPr/>
      </p:nvGrpSpPr>
      <p:grpSpPr>
        <a:xfrm>
          <a:off x="0" y="0"/>
          <a:ext cx="0" cy="0"/>
          <a:chOff x="0" y="0"/>
          <a:chExt cx="0" cy="0"/>
        </a:xfrm>
      </p:grpSpPr>
      <p:sp>
        <p:nvSpPr>
          <p:cNvPr id="20" name="View of beach and sea from a grassy sand dune"/>
          <p:cNvSpPr/>
          <p:nvPr>
            <p:ph type="pic" idx="21"/>
          </p:nvPr>
        </p:nvSpPr>
        <p:spPr>
          <a:xfrm>
            <a:off x="3125968" y="-393700"/>
            <a:ext cx="18135601" cy="12090400"/>
          </a:xfrm>
          <a:prstGeom prst="rect">
            <a:avLst/>
          </a:prstGeom>
        </p:spPr>
        <p:txBody>
          <a:bodyPr lIns="91439" tIns="45719" rIns="91439" bIns="45719" anchor="t">
            <a:noAutofit/>
          </a:bodyPr>
          <a:lstStyle/>
          <a:p>
            <a:pPr/>
          </a:p>
        </p:txBody>
      </p:sp>
      <p:sp>
        <p:nvSpPr>
          <p:cNvPr id="21" name="Title Text"/>
          <p:cNvSpPr txBox="1"/>
          <p:nvPr>
            <p:ph type="title"/>
          </p:nvPr>
        </p:nvSpPr>
        <p:spPr>
          <a:xfrm>
            <a:off x="635000" y="9512300"/>
            <a:ext cx="23114000" cy="2006600"/>
          </a:xfrm>
          <a:prstGeom prst="rect">
            <a:avLst/>
          </a:prstGeom>
        </p:spPr>
        <p:txBody>
          <a:bodyPr anchor="b"/>
          <a:lstStyle/>
          <a:p>
            <a:pPr/>
            <a:r>
              <a:t>Title Text</a:t>
            </a:r>
          </a:p>
        </p:txBody>
      </p:sp>
      <p:sp>
        <p:nvSpPr>
          <p:cNvPr id="22" name="Body Level One…"/>
          <p:cNvSpPr txBox="1"/>
          <p:nvPr>
            <p:ph type="body" sz="quarter" idx="1"/>
          </p:nvPr>
        </p:nvSpPr>
        <p:spPr>
          <a:xfrm>
            <a:off x="635000" y="11442700"/>
            <a:ext cx="23114000" cy="15875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pPr/>
            <a:r>
              <a:t>Body Level One</a:t>
            </a:r>
          </a:p>
          <a:p>
            <a:pPr lvl="1"/>
            <a:r>
              <a:t>Body Level Two</a:t>
            </a:r>
          </a:p>
          <a:p>
            <a:pPr lvl="2"/>
            <a:r>
              <a:t>Body Level Three</a:t>
            </a:r>
          </a:p>
          <a:p>
            <a:pPr lvl="3"/>
            <a:r>
              <a:t>Body Level Four</a:t>
            </a:r>
          </a:p>
          <a:p>
            <a:pPr lvl="4"/>
            <a:r>
              <a:t>Body Level Five</a:t>
            </a:r>
          </a:p>
        </p:txBody>
      </p:sp>
      <p:sp>
        <p:nvSpPr>
          <p:cNvPr id="2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 Centre">
    <p:spTree>
      <p:nvGrpSpPr>
        <p:cNvPr id="1" name=""/>
        <p:cNvGrpSpPr/>
        <p:nvPr/>
      </p:nvGrpSpPr>
      <p:grpSpPr>
        <a:xfrm>
          <a:off x="0" y="0"/>
          <a:ext cx="0" cy="0"/>
          <a:chOff x="0" y="0"/>
          <a:chExt cx="0" cy="0"/>
        </a:xfrm>
      </p:grpSpPr>
      <p:sp>
        <p:nvSpPr>
          <p:cNvPr id="30" name="Title Text"/>
          <p:cNvSpPr txBox="1"/>
          <p:nvPr>
            <p:ph type="title"/>
          </p:nvPr>
        </p:nvSpPr>
        <p:spPr>
          <a:xfrm>
            <a:off x="1778000" y="4533900"/>
            <a:ext cx="20828000" cy="4648200"/>
          </a:xfrm>
          <a:prstGeom prst="rect">
            <a:avLst/>
          </a:prstGeom>
        </p:spPr>
        <p:txBody>
          <a:bodyPr/>
          <a:lstStyle/>
          <a:p>
            <a:pPr/>
            <a:r>
              <a:t>Title Text</a:t>
            </a:r>
          </a:p>
        </p:txBody>
      </p:sp>
      <p:sp>
        <p:nvSpPr>
          <p:cNvPr id="3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Vertical">
    <p:spTree>
      <p:nvGrpSpPr>
        <p:cNvPr id="1" name=""/>
        <p:cNvGrpSpPr/>
        <p:nvPr/>
      </p:nvGrpSpPr>
      <p:grpSpPr>
        <a:xfrm>
          <a:off x="0" y="0"/>
          <a:ext cx="0" cy="0"/>
          <a:chOff x="0" y="0"/>
          <a:chExt cx="0" cy="0"/>
        </a:xfrm>
      </p:grpSpPr>
      <p:sp>
        <p:nvSpPr>
          <p:cNvPr id="38" name="Heron flying low over a beach with a short fence in the foreground"/>
          <p:cNvSpPr/>
          <p:nvPr>
            <p:ph type="pic" sz="half" idx="21"/>
          </p:nvPr>
        </p:nvSpPr>
        <p:spPr>
          <a:xfrm>
            <a:off x="12827000" y="952500"/>
            <a:ext cx="11468100" cy="11468100"/>
          </a:xfrm>
          <a:prstGeom prst="rect">
            <a:avLst/>
          </a:prstGeom>
        </p:spPr>
        <p:txBody>
          <a:bodyPr lIns="91439" tIns="45719" rIns="91439" bIns="45719" anchor="t">
            <a:noAutofit/>
          </a:bodyPr>
          <a:lstStyle/>
          <a:p>
            <a:pPr/>
          </a:p>
        </p:txBody>
      </p:sp>
      <p:sp>
        <p:nvSpPr>
          <p:cNvPr id="39" name="Title Text"/>
          <p:cNvSpPr txBox="1"/>
          <p:nvPr>
            <p:ph type="title"/>
          </p:nvPr>
        </p:nvSpPr>
        <p:spPr>
          <a:xfrm>
            <a:off x="1651000" y="952500"/>
            <a:ext cx="10223500" cy="5549900"/>
          </a:xfrm>
          <a:prstGeom prst="rect">
            <a:avLst/>
          </a:prstGeom>
        </p:spPr>
        <p:txBody>
          <a:bodyPr anchor="b"/>
          <a:lstStyle>
            <a:lvl1pPr>
              <a:defRPr sz="8400"/>
            </a:lvl1pPr>
          </a:lstStyle>
          <a:p>
            <a:pPr/>
            <a:r>
              <a:t>Title Text</a:t>
            </a:r>
          </a:p>
        </p:txBody>
      </p:sp>
      <p:sp>
        <p:nvSpPr>
          <p:cNvPr id="40" name="Body Level One…"/>
          <p:cNvSpPr txBox="1"/>
          <p:nvPr>
            <p:ph type="body" sz="quarter" idx="1"/>
          </p:nvPr>
        </p:nvSpPr>
        <p:spPr>
          <a:xfrm>
            <a:off x="1651000" y="6527800"/>
            <a:ext cx="10223500" cy="57277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pPr/>
            <a:r>
              <a:t>Body Level One</a:t>
            </a:r>
          </a:p>
          <a:p>
            <a:pPr lvl="1"/>
            <a:r>
              <a:t>Body Level Two</a:t>
            </a:r>
          </a:p>
          <a:p>
            <a:pPr lvl="2"/>
            <a:r>
              <a:t>Body Level Three</a:t>
            </a:r>
          </a:p>
          <a:p>
            <a:pPr lvl="3"/>
            <a:r>
              <a:t>Body Level Four</a:t>
            </a:r>
          </a:p>
          <a:p>
            <a:pPr lvl="4"/>
            <a:r>
              <a:t>Body Level Five</a:t>
            </a:r>
          </a:p>
        </p:txBody>
      </p:sp>
      <p:sp>
        <p:nvSpPr>
          <p:cNvPr id="4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 Top">
    <p:spTree>
      <p:nvGrpSpPr>
        <p:cNvPr id="1" name=""/>
        <p:cNvGrpSpPr/>
        <p:nvPr/>
      </p:nvGrpSpPr>
      <p:grpSpPr>
        <a:xfrm>
          <a:off x="0" y="0"/>
          <a:ext cx="0" cy="0"/>
          <a:chOff x="0" y="0"/>
          <a:chExt cx="0" cy="0"/>
        </a:xfrm>
      </p:grpSpPr>
      <p:sp>
        <p:nvSpPr>
          <p:cNvPr id="48" name="Title Text"/>
          <p:cNvSpPr txBox="1"/>
          <p:nvPr>
            <p:ph type="title"/>
          </p:nvPr>
        </p:nvSpPr>
        <p:spPr>
          <a:prstGeom prst="rect">
            <a:avLst/>
          </a:prstGeom>
        </p:spPr>
        <p:txBody>
          <a:bodyPr/>
          <a:lstStyle/>
          <a:p>
            <a:pPr/>
            <a:r>
              <a:t>Title Text</a:t>
            </a:r>
          </a:p>
        </p:txBody>
      </p:sp>
      <p:sp>
        <p:nvSpPr>
          <p:cNvPr id="4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56" name="Title Text"/>
          <p:cNvSpPr txBox="1"/>
          <p:nvPr>
            <p:ph type="title"/>
          </p:nvPr>
        </p:nvSpPr>
        <p:spPr>
          <a:prstGeom prst="rect">
            <a:avLst/>
          </a:prstGeom>
        </p:spPr>
        <p:txBody>
          <a:bodyPr/>
          <a:lstStyle/>
          <a:p>
            <a:pPr/>
            <a:r>
              <a:t>Title Text</a:t>
            </a:r>
          </a:p>
        </p:txBody>
      </p:sp>
      <p:sp>
        <p:nvSpPr>
          <p:cNvPr id="57" name="Body Level One…"/>
          <p:cNvSpPr txBox="1"/>
          <p:nvPr>
            <p:ph type="body" idx="1"/>
          </p:nvPr>
        </p:nvSpPr>
        <p:spPr>
          <a:prstGeom prst="rect">
            <a:avLst/>
          </a:prstGeom>
        </p:spPr>
        <p:txBody>
          <a:bodyPr/>
          <a:lstStyle>
            <a:lvl1pPr>
              <a:defRPr sz="4800"/>
            </a:lvl1pPr>
            <a:lvl2pPr>
              <a:defRPr sz="4800"/>
            </a:lvl2pPr>
            <a:lvl3pPr>
              <a:defRPr sz="4800"/>
            </a:lvl3pPr>
            <a:lvl4pPr>
              <a:defRPr sz="4800"/>
            </a:lvl4pPr>
            <a:lvl5pPr>
              <a:defRPr sz="4800"/>
            </a:lvl5pPr>
          </a:lstStyle>
          <a:p>
            <a:pPr/>
            <a:r>
              <a:t>Body Level One</a:t>
            </a:r>
          </a:p>
          <a:p>
            <a:pPr lvl="1"/>
            <a:r>
              <a:t>Body Level Two</a:t>
            </a:r>
          </a:p>
          <a:p>
            <a:pPr lvl="2"/>
            <a:r>
              <a:t>Body Level Three</a:t>
            </a:r>
          </a:p>
          <a:p>
            <a:pPr lvl="3"/>
            <a:r>
              <a:t>Body Level Four</a:t>
            </a:r>
          </a:p>
          <a:p>
            <a:pPr lvl="4"/>
            <a:r>
              <a:t>Body Level Five</a:t>
            </a:r>
          </a:p>
        </p:txBody>
      </p:sp>
      <p:sp>
        <p:nvSpPr>
          <p:cNvPr id="5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65" name="Sandy path between two hills leading to the ocean"/>
          <p:cNvSpPr/>
          <p:nvPr>
            <p:ph type="pic" sz="half" idx="21"/>
          </p:nvPr>
        </p:nvSpPr>
        <p:spPr>
          <a:xfrm>
            <a:off x="10960100" y="3149600"/>
            <a:ext cx="13944600" cy="9296400"/>
          </a:xfrm>
          <a:prstGeom prst="rect">
            <a:avLst/>
          </a:prstGeom>
        </p:spPr>
        <p:txBody>
          <a:bodyPr lIns="91439" tIns="45719" rIns="91439" bIns="45719" anchor="t">
            <a:noAutofit/>
          </a:bodyPr>
          <a:lstStyle/>
          <a:p>
            <a:pPr/>
          </a:p>
        </p:txBody>
      </p:sp>
      <p:sp>
        <p:nvSpPr>
          <p:cNvPr id="66" name="Title Text"/>
          <p:cNvSpPr txBox="1"/>
          <p:nvPr>
            <p:ph type="title"/>
          </p:nvPr>
        </p:nvSpPr>
        <p:spPr>
          <a:prstGeom prst="rect">
            <a:avLst/>
          </a:prstGeom>
        </p:spPr>
        <p:txBody>
          <a:bodyPr/>
          <a:lstStyle/>
          <a:p>
            <a:pPr/>
            <a:r>
              <a:t>Title Text</a:t>
            </a:r>
          </a:p>
        </p:txBody>
      </p:sp>
      <p:sp>
        <p:nvSpPr>
          <p:cNvPr id="67" name="Body Level One…"/>
          <p:cNvSpPr txBox="1"/>
          <p:nvPr>
            <p:ph type="body" sz="half" idx="1"/>
          </p:nvPr>
        </p:nvSpPr>
        <p:spPr>
          <a:xfrm>
            <a:off x="1689100" y="3149600"/>
            <a:ext cx="10223500" cy="9296400"/>
          </a:xfrm>
          <a:prstGeom prst="rect">
            <a:avLst/>
          </a:prstGeom>
        </p:spPr>
        <p:txBody>
          <a:bodyPr/>
          <a:lstStyle>
            <a:lvl1pPr marL="558800" indent="-558800">
              <a:spcBef>
                <a:spcPts val="4500"/>
              </a:spcBef>
              <a:defRPr sz="3800"/>
            </a:lvl1pPr>
            <a:lvl2pPr marL="1117600" indent="-558800">
              <a:spcBef>
                <a:spcPts val="4500"/>
              </a:spcBef>
              <a:defRPr sz="3800"/>
            </a:lvl2pPr>
            <a:lvl3pPr marL="1676400" indent="-558800">
              <a:spcBef>
                <a:spcPts val="4500"/>
              </a:spcBef>
              <a:defRPr sz="3800"/>
            </a:lvl3pPr>
            <a:lvl4pPr marL="2235200" indent="-558800">
              <a:spcBef>
                <a:spcPts val="4500"/>
              </a:spcBef>
              <a:defRPr sz="3800"/>
            </a:lvl4pPr>
            <a:lvl5pPr marL="2794000" indent="-558800">
              <a:spcBef>
                <a:spcPts val="4500"/>
              </a:spcBef>
              <a:defRPr sz="3800"/>
            </a:lvl5pPr>
          </a:lstStyle>
          <a:p>
            <a:pPr/>
            <a:r>
              <a:t>Body Level One</a:t>
            </a:r>
          </a:p>
          <a:p>
            <a:pPr lvl="1"/>
            <a:r>
              <a:t>Body Level Two</a:t>
            </a:r>
          </a:p>
          <a:p>
            <a:pPr lvl="2"/>
            <a:r>
              <a:t>Body Level Three</a:t>
            </a:r>
          </a:p>
          <a:p>
            <a:pPr lvl="3"/>
            <a:r>
              <a:t>Body Level Four</a:t>
            </a:r>
          </a:p>
          <a:p>
            <a:pPr lvl="4"/>
            <a:r>
              <a:t>Body Level Five</a:t>
            </a:r>
          </a:p>
        </p:txBody>
      </p:sp>
      <p:sp>
        <p:nvSpPr>
          <p:cNvPr id="6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Small">
    <p:spTree>
      <p:nvGrpSpPr>
        <p:cNvPr id="1" name=""/>
        <p:cNvGrpSpPr/>
        <p:nvPr/>
      </p:nvGrpSpPr>
      <p:grpSpPr>
        <a:xfrm>
          <a:off x="0" y="0"/>
          <a:ext cx="0" cy="0"/>
          <a:chOff x="0" y="0"/>
          <a:chExt cx="0" cy="0"/>
        </a:xfrm>
      </p:grpSpPr>
      <p:sp>
        <p:nvSpPr>
          <p:cNvPr id="75" name="Title Text"/>
          <p:cNvSpPr txBox="1"/>
          <p:nvPr>
            <p:ph type="title"/>
          </p:nvPr>
        </p:nvSpPr>
        <p:spPr>
          <a:prstGeom prst="rect">
            <a:avLst/>
          </a:prstGeom>
        </p:spPr>
        <p:txBody>
          <a:bodyPr/>
          <a:lstStyle/>
          <a:p>
            <a:pPr/>
            <a:r>
              <a:t>Title Text</a:t>
            </a:r>
          </a:p>
        </p:txBody>
      </p:sp>
      <p:sp>
        <p:nvSpPr>
          <p:cNvPr id="76" name="Body Level One…"/>
          <p:cNvSpPr txBox="1"/>
          <p:nvPr>
            <p:ph type="body" sz="half" idx="1"/>
          </p:nvPr>
        </p:nvSpPr>
        <p:spPr>
          <a:xfrm>
            <a:off x="1689100" y="3149600"/>
            <a:ext cx="10223500" cy="9296400"/>
          </a:xfrm>
          <a:prstGeom prst="rect">
            <a:avLst/>
          </a:prstGeom>
        </p:spPr>
        <p:txBody>
          <a:bodyPr/>
          <a:lstStyle>
            <a:lvl1pPr marL="558800" indent="-558800">
              <a:spcBef>
                <a:spcPts val="4500"/>
              </a:spcBef>
              <a:defRPr sz="3800"/>
            </a:lvl1pPr>
            <a:lvl2pPr marL="1117600" indent="-558800">
              <a:spcBef>
                <a:spcPts val="4500"/>
              </a:spcBef>
              <a:defRPr sz="3800"/>
            </a:lvl2pPr>
            <a:lvl3pPr marL="1676400" indent="-558800">
              <a:spcBef>
                <a:spcPts val="4500"/>
              </a:spcBef>
              <a:defRPr sz="3800"/>
            </a:lvl3pPr>
            <a:lvl4pPr marL="2235200" indent="-558800">
              <a:spcBef>
                <a:spcPts val="4500"/>
              </a:spcBef>
              <a:defRPr sz="3800"/>
            </a:lvl4pPr>
            <a:lvl5pPr marL="2794000" indent="-558800">
              <a:spcBef>
                <a:spcPts val="4500"/>
              </a:spcBef>
              <a:defRPr sz="3800"/>
            </a:lvl5pPr>
          </a:lstStyle>
          <a:p>
            <a:pPr/>
            <a:r>
              <a:t>Body Level One</a:t>
            </a:r>
          </a:p>
          <a:p>
            <a:pPr lvl="1"/>
            <a:r>
              <a:t>Body Level Two</a:t>
            </a:r>
          </a:p>
          <a:p>
            <a:pPr lvl="2"/>
            <a:r>
              <a:t>Body Level Three</a:t>
            </a:r>
          </a:p>
          <a:p>
            <a:pPr lvl="3"/>
            <a:r>
              <a:t>Body Level Four</a:t>
            </a:r>
          </a:p>
          <a:p>
            <a:pPr lvl="4"/>
            <a:r>
              <a:t>Body Level Five</a:t>
            </a:r>
          </a:p>
        </p:txBody>
      </p:sp>
      <p:sp>
        <p:nvSpPr>
          <p:cNvPr id="7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Large">
    <p:spTree>
      <p:nvGrpSpPr>
        <p:cNvPr id="1" name=""/>
        <p:cNvGrpSpPr/>
        <p:nvPr/>
      </p:nvGrpSpPr>
      <p:grpSpPr>
        <a:xfrm>
          <a:off x="0" y="0"/>
          <a:ext cx="0" cy="0"/>
          <a:chOff x="0" y="0"/>
          <a:chExt cx="0" cy="0"/>
        </a:xfrm>
      </p:grpSpPr>
      <p:sp>
        <p:nvSpPr>
          <p:cNvPr id="84" name="Title Text"/>
          <p:cNvSpPr txBox="1"/>
          <p:nvPr>
            <p:ph type="title"/>
          </p:nvPr>
        </p:nvSpPr>
        <p:spPr>
          <a:prstGeom prst="rect">
            <a:avLst/>
          </a:prstGeom>
        </p:spPr>
        <p:txBody>
          <a:bodyPr/>
          <a:lstStyle/>
          <a:p>
            <a:pPr/>
            <a:r>
              <a:t>Title Text</a:t>
            </a:r>
          </a:p>
        </p:txBody>
      </p:sp>
      <p:sp>
        <p:nvSpPr>
          <p:cNvPr id="85" name="Body Level One…"/>
          <p:cNvSpPr txBox="1"/>
          <p:nvPr>
            <p:ph type="body" sz="half" idx="1"/>
          </p:nvPr>
        </p:nvSpPr>
        <p:spPr>
          <a:xfrm>
            <a:off x="1689100" y="3149600"/>
            <a:ext cx="10223500" cy="9296400"/>
          </a:xfrm>
          <a:prstGeom prst="rect">
            <a:avLst/>
          </a:prstGeom>
        </p:spPr>
        <p:txBody>
          <a:bodyPr/>
          <a:lstStyle>
            <a:lvl1pPr marL="558800" indent="-558800">
              <a:spcBef>
                <a:spcPts val="4500"/>
              </a:spcBef>
              <a:defRPr sz="3800"/>
            </a:lvl1pPr>
            <a:lvl2pPr marL="1117600" indent="-558800">
              <a:spcBef>
                <a:spcPts val="4500"/>
              </a:spcBef>
              <a:defRPr sz="3800"/>
            </a:lvl2pPr>
            <a:lvl3pPr marL="1676400" indent="-558800">
              <a:spcBef>
                <a:spcPts val="4500"/>
              </a:spcBef>
              <a:defRPr sz="3800"/>
            </a:lvl3pPr>
            <a:lvl4pPr marL="2235200" indent="-558800">
              <a:spcBef>
                <a:spcPts val="4500"/>
              </a:spcBef>
              <a:defRPr sz="3800"/>
            </a:lvl4pPr>
            <a:lvl5pPr marL="2794000" indent="-558800">
              <a:spcBef>
                <a:spcPts val="4500"/>
              </a:spcBef>
              <a:defRPr sz="3800"/>
            </a:lvl5pPr>
          </a:lstStyle>
          <a:p>
            <a:pPr/>
            <a:r>
              <a:t>Body Level One</a:t>
            </a:r>
          </a:p>
          <a:p>
            <a:pPr lvl="1"/>
            <a:r>
              <a:t>Body Level Two</a:t>
            </a:r>
          </a:p>
          <a:p>
            <a:pPr lvl="2"/>
            <a:r>
              <a:t>Body Level Three</a:t>
            </a:r>
          </a:p>
          <a:p>
            <a:pPr lvl="3"/>
            <a:r>
              <a:t>Body Level Four</a:t>
            </a:r>
          </a:p>
          <a:p>
            <a:pPr lvl="4"/>
            <a:r>
              <a:t>Body Level Five</a:t>
            </a:r>
          </a:p>
        </p:txBody>
      </p:sp>
      <p:sp>
        <p:nvSpPr>
          <p:cNvPr id="8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 Id="rId16" Type="http://schemas.openxmlformats.org/officeDocument/2006/relationships/slideLayout" Target="../slideLayouts/slideLayout15.xml"/><Relationship Id="rId17" Type="http://schemas.openxmlformats.org/officeDocument/2006/relationships/slideLayout" Target="../slideLayouts/slideLayout16.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Title Text"/>
          <p:cNvSpPr txBox="1"/>
          <p:nvPr>
            <p:ph type="title"/>
          </p:nvPr>
        </p:nvSpPr>
        <p:spPr>
          <a:xfrm>
            <a:off x="1689100" y="355600"/>
            <a:ext cx="21005800" cy="2286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p>
            <a:pPr/>
            <a:r>
              <a:t>Title Text</a:t>
            </a:r>
          </a:p>
        </p:txBody>
      </p:sp>
      <p:sp>
        <p:nvSpPr>
          <p:cNvPr id="3" name="Body Level One…"/>
          <p:cNvSpPr txBox="1"/>
          <p:nvPr>
            <p:ph type="body" idx="1"/>
          </p:nvPr>
        </p:nvSpPr>
        <p:spPr>
          <a:xfrm>
            <a:off x="1689100" y="3149600"/>
            <a:ext cx="21005800" cy="92964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p>
            <a:pPr/>
            <a:r>
              <a:t>Body Level One</a:t>
            </a:r>
          </a:p>
          <a:p>
            <a:pPr lvl="1"/>
            <a:r>
              <a:t>Body Level Two</a:t>
            </a:r>
          </a:p>
          <a:p>
            <a:pPr lvl="2"/>
            <a:r>
              <a:t>Body Level Three</a:t>
            </a:r>
          </a:p>
          <a:p>
            <a:pPr lvl="3"/>
            <a:r>
              <a:t>Body Level Four</a:t>
            </a:r>
          </a:p>
          <a:p>
            <a:pPr lvl="4"/>
            <a:r>
              <a:t>Body Level Five</a:t>
            </a:r>
          </a:p>
        </p:txBody>
      </p:sp>
      <p:sp>
        <p:nvSpPr>
          <p:cNvPr id="4" name="Slide Number"/>
          <p:cNvSpPr txBox="1"/>
          <p:nvPr>
            <p:ph type="sldNum" sz="quarter" idx="2"/>
          </p:nvPr>
        </p:nvSpPr>
        <p:spPr>
          <a:xfrm>
            <a:off x="11959031" y="13081000"/>
            <a:ext cx="453238" cy="461059"/>
          </a:xfrm>
          <a:prstGeom prst="rect">
            <a:avLst/>
          </a:prstGeom>
          <a:ln w="12700">
            <a:miter lim="400000"/>
          </a:ln>
        </p:spPr>
        <p:txBody>
          <a:bodyPr wrap="none" lIns="50800" tIns="50800" rIns="50800" bIns="50800">
            <a:spAutoFit/>
          </a:bodyPr>
          <a:lstStyle>
            <a:lvl1pPr algn="ctr">
              <a:spcBef>
                <a:spcPts val="0"/>
              </a:spcBef>
              <a:defRPr sz="2400">
                <a:latin typeface="Helvetica Neue Light"/>
                <a:ea typeface="Helvetica Neue Light"/>
                <a:cs typeface="Helvetica Neue Light"/>
                <a:sym typeface="Helvetica Neue Light"/>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Lst>
  <p:transition xmlns:p14="http://schemas.microsoft.com/office/powerpoint/2010/main" spd="med" advClick="1"/>
  <p:txStyles>
    <p:titleStyle>
      <a:lvl1pPr marL="0" marR="0" indent="0" algn="ctr" defTabSz="825500" rtl="0" latinLnBrk="0">
        <a:lnSpc>
          <a:spcPct val="100000"/>
        </a:lnSpc>
        <a:spcBef>
          <a:spcPts val="0"/>
        </a:spcBef>
        <a:spcAft>
          <a:spcPts val="0"/>
        </a:spcAft>
        <a:buClrTx/>
        <a:buSzTx/>
        <a:buFontTx/>
        <a:buNone/>
        <a:tabLst/>
        <a:defRPr b="0" baseline="0" cap="none" i="0" spc="0" strike="noStrike" sz="11200" u="none">
          <a:solidFill>
            <a:srgbClr val="000000"/>
          </a:solidFill>
          <a:uFillTx/>
          <a:latin typeface="+mn-lt"/>
          <a:ea typeface="+mn-ea"/>
          <a:cs typeface="+mn-cs"/>
          <a:sym typeface="Helvetica Neue Medium"/>
        </a:defRPr>
      </a:lvl1pPr>
      <a:lvl2pPr marL="0" marR="0" indent="457200" algn="ctr" defTabSz="825500" rtl="0" latinLnBrk="0">
        <a:lnSpc>
          <a:spcPct val="100000"/>
        </a:lnSpc>
        <a:spcBef>
          <a:spcPts val="0"/>
        </a:spcBef>
        <a:spcAft>
          <a:spcPts val="0"/>
        </a:spcAft>
        <a:buClrTx/>
        <a:buSzTx/>
        <a:buFontTx/>
        <a:buNone/>
        <a:tabLst/>
        <a:defRPr b="0" baseline="0" cap="none" i="0" spc="0" strike="noStrike" sz="11200" u="none">
          <a:solidFill>
            <a:srgbClr val="000000"/>
          </a:solidFill>
          <a:uFillTx/>
          <a:latin typeface="+mn-lt"/>
          <a:ea typeface="+mn-ea"/>
          <a:cs typeface="+mn-cs"/>
          <a:sym typeface="Helvetica Neue Medium"/>
        </a:defRPr>
      </a:lvl2pPr>
      <a:lvl3pPr marL="0" marR="0" indent="914400" algn="ctr" defTabSz="825500" rtl="0" latinLnBrk="0">
        <a:lnSpc>
          <a:spcPct val="100000"/>
        </a:lnSpc>
        <a:spcBef>
          <a:spcPts val="0"/>
        </a:spcBef>
        <a:spcAft>
          <a:spcPts val="0"/>
        </a:spcAft>
        <a:buClrTx/>
        <a:buSzTx/>
        <a:buFontTx/>
        <a:buNone/>
        <a:tabLst/>
        <a:defRPr b="0" baseline="0" cap="none" i="0" spc="0" strike="noStrike" sz="11200" u="none">
          <a:solidFill>
            <a:srgbClr val="000000"/>
          </a:solidFill>
          <a:uFillTx/>
          <a:latin typeface="+mn-lt"/>
          <a:ea typeface="+mn-ea"/>
          <a:cs typeface="+mn-cs"/>
          <a:sym typeface="Helvetica Neue Medium"/>
        </a:defRPr>
      </a:lvl3pPr>
      <a:lvl4pPr marL="0" marR="0" indent="1371600" algn="ctr" defTabSz="825500" rtl="0" latinLnBrk="0">
        <a:lnSpc>
          <a:spcPct val="100000"/>
        </a:lnSpc>
        <a:spcBef>
          <a:spcPts val="0"/>
        </a:spcBef>
        <a:spcAft>
          <a:spcPts val="0"/>
        </a:spcAft>
        <a:buClrTx/>
        <a:buSzTx/>
        <a:buFontTx/>
        <a:buNone/>
        <a:tabLst/>
        <a:defRPr b="0" baseline="0" cap="none" i="0" spc="0" strike="noStrike" sz="11200" u="none">
          <a:solidFill>
            <a:srgbClr val="000000"/>
          </a:solidFill>
          <a:uFillTx/>
          <a:latin typeface="+mn-lt"/>
          <a:ea typeface="+mn-ea"/>
          <a:cs typeface="+mn-cs"/>
          <a:sym typeface="Helvetica Neue Medium"/>
        </a:defRPr>
      </a:lvl4pPr>
      <a:lvl5pPr marL="0" marR="0" indent="1828800" algn="ctr" defTabSz="825500" rtl="0" latinLnBrk="0">
        <a:lnSpc>
          <a:spcPct val="100000"/>
        </a:lnSpc>
        <a:spcBef>
          <a:spcPts val="0"/>
        </a:spcBef>
        <a:spcAft>
          <a:spcPts val="0"/>
        </a:spcAft>
        <a:buClrTx/>
        <a:buSzTx/>
        <a:buFontTx/>
        <a:buNone/>
        <a:tabLst/>
        <a:defRPr b="0" baseline="0" cap="none" i="0" spc="0" strike="noStrike" sz="11200" u="none">
          <a:solidFill>
            <a:srgbClr val="000000"/>
          </a:solidFill>
          <a:uFillTx/>
          <a:latin typeface="+mn-lt"/>
          <a:ea typeface="+mn-ea"/>
          <a:cs typeface="+mn-cs"/>
          <a:sym typeface="Helvetica Neue Medium"/>
        </a:defRPr>
      </a:lvl5pPr>
      <a:lvl6pPr marL="0" marR="0" indent="2286000" algn="ctr" defTabSz="825500" rtl="0" latinLnBrk="0">
        <a:lnSpc>
          <a:spcPct val="100000"/>
        </a:lnSpc>
        <a:spcBef>
          <a:spcPts val="0"/>
        </a:spcBef>
        <a:spcAft>
          <a:spcPts val="0"/>
        </a:spcAft>
        <a:buClrTx/>
        <a:buSzTx/>
        <a:buFontTx/>
        <a:buNone/>
        <a:tabLst/>
        <a:defRPr b="0" baseline="0" cap="none" i="0" spc="0" strike="noStrike" sz="11200" u="none">
          <a:solidFill>
            <a:srgbClr val="000000"/>
          </a:solidFill>
          <a:uFillTx/>
          <a:latin typeface="+mn-lt"/>
          <a:ea typeface="+mn-ea"/>
          <a:cs typeface="+mn-cs"/>
          <a:sym typeface="Helvetica Neue Medium"/>
        </a:defRPr>
      </a:lvl6pPr>
      <a:lvl7pPr marL="0" marR="0" indent="2743200" algn="ctr" defTabSz="825500" rtl="0" latinLnBrk="0">
        <a:lnSpc>
          <a:spcPct val="100000"/>
        </a:lnSpc>
        <a:spcBef>
          <a:spcPts val="0"/>
        </a:spcBef>
        <a:spcAft>
          <a:spcPts val="0"/>
        </a:spcAft>
        <a:buClrTx/>
        <a:buSzTx/>
        <a:buFontTx/>
        <a:buNone/>
        <a:tabLst/>
        <a:defRPr b="0" baseline="0" cap="none" i="0" spc="0" strike="noStrike" sz="11200" u="none">
          <a:solidFill>
            <a:srgbClr val="000000"/>
          </a:solidFill>
          <a:uFillTx/>
          <a:latin typeface="+mn-lt"/>
          <a:ea typeface="+mn-ea"/>
          <a:cs typeface="+mn-cs"/>
          <a:sym typeface="Helvetica Neue Medium"/>
        </a:defRPr>
      </a:lvl7pPr>
      <a:lvl8pPr marL="0" marR="0" indent="3200400" algn="ctr" defTabSz="825500" rtl="0" latinLnBrk="0">
        <a:lnSpc>
          <a:spcPct val="100000"/>
        </a:lnSpc>
        <a:spcBef>
          <a:spcPts val="0"/>
        </a:spcBef>
        <a:spcAft>
          <a:spcPts val="0"/>
        </a:spcAft>
        <a:buClrTx/>
        <a:buSzTx/>
        <a:buFontTx/>
        <a:buNone/>
        <a:tabLst/>
        <a:defRPr b="0" baseline="0" cap="none" i="0" spc="0" strike="noStrike" sz="11200" u="none">
          <a:solidFill>
            <a:srgbClr val="000000"/>
          </a:solidFill>
          <a:uFillTx/>
          <a:latin typeface="+mn-lt"/>
          <a:ea typeface="+mn-ea"/>
          <a:cs typeface="+mn-cs"/>
          <a:sym typeface="Helvetica Neue Medium"/>
        </a:defRPr>
      </a:lvl8pPr>
      <a:lvl9pPr marL="0" marR="0" indent="3657600" algn="ctr" defTabSz="825500" rtl="0" latinLnBrk="0">
        <a:lnSpc>
          <a:spcPct val="100000"/>
        </a:lnSpc>
        <a:spcBef>
          <a:spcPts val="0"/>
        </a:spcBef>
        <a:spcAft>
          <a:spcPts val="0"/>
        </a:spcAft>
        <a:buClrTx/>
        <a:buSzTx/>
        <a:buFontTx/>
        <a:buNone/>
        <a:tabLst/>
        <a:defRPr b="0" baseline="0" cap="none" i="0" spc="0" strike="noStrike" sz="11200" u="none">
          <a:solidFill>
            <a:srgbClr val="000000"/>
          </a:solidFill>
          <a:uFillTx/>
          <a:latin typeface="+mn-lt"/>
          <a:ea typeface="+mn-ea"/>
          <a:cs typeface="+mn-cs"/>
          <a:sym typeface="Helvetica Neue Medium"/>
        </a:defRPr>
      </a:lvl9pPr>
    </p:titleStyle>
    <p:bodyStyle>
      <a:lvl1pPr marL="635000" marR="0" indent="-635000" algn="l" defTabSz="825500" latinLnBrk="0">
        <a:lnSpc>
          <a:spcPct val="100000"/>
        </a:lnSpc>
        <a:spcBef>
          <a:spcPts val="5900"/>
        </a:spcBef>
        <a:spcAft>
          <a:spcPts val="0"/>
        </a:spcAft>
        <a:buClrTx/>
        <a:buSzPct val="125000"/>
        <a:buFontTx/>
        <a:buChar char="•"/>
        <a:tabLst/>
        <a:defRPr b="0" baseline="0" cap="none" i="0" spc="0" strike="noStrike" sz="5200" u="none">
          <a:solidFill>
            <a:srgbClr val="000000"/>
          </a:solidFill>
          <a:uFillTx/>
          <a:latin typeface="Helvetica Neue"/>
          <a:ea typeface="Helvetica Neue"/>
          <a:cs typeface="Helvetica Neue"/>
          <a:sym typeface="Helvetica Neue"/>
        </a:defRPr>
      </a:lvl1pPr>
      <a:lvl2pPr marL="1270000" marR="0" indent="-635000" algn="l" defTabSz="825500" latinLnBrk="0">
        <a:lnSpc>
          <a:spcPct val="100000"/>
        </a:lnSpc>
        <a:spcBef>
          <a:spcPts val="5900"/>
        </a:spcBef>
        <a:spcAft>
          <a:spcPts val="0"/>
        </a:spcAft>
        <a:buClrTx/>
        <a:buSzPct val="125000"/>
        <a:buFontTx/>
        <a:buChar char="•"/>
        <a:tabLst/>
        <a:defRPr b="0" baseline="0" cap="none" i="0" spc="0" strike="noStrike" sz="5200" u="none">
          <a:solidFill>
            <a:srgbClr val="000000"/>
          </a:solidFill>
          <a:uFillTx/>
          <a:latin typeface="Helvetica Neue"/>
          <a:ea typeface="Helvetica Neue"/>
          <a:cs typeface="Helvetica Neue"/>
          <a:sym typeface="Helvetica Neue"/>
        </a:defRPr>
      </a:lvl2pPr>
      <a:lvl3pPr marL="1905000" marR="0" indent="-635000" algn="l" defTabSz="825500" latinLnBrk="0">
        <a:lnSpc>
          <a:spcPct val="100000"/>
        </a:lnSpc>
        <a:spcBef>
          <a:spcPts val="5900"/>
        </a:spcBef>
        <a:spcAft>
          <a:spcPts val="0"/>
        </a:spcAft>
        <a:buClrTx/>
        <a:buSzPct val="125000"/>
        <a:buFontTx/>
        <a:buChar char="•"/>
        <a:tabLst/>
        <a:defRPr b="0" baseline="0" cap="none" i="0" spc="0" strike="noStrike" sz="5200" u="none">
          <a:solidFill>
            <a:srgbClr val="000000"/>
          </a:solidFill>
          <a:uFillTx/>
          <a:latin typeface="Helvetica Neue"/>
          <a:ea typeface="Helvetica Neue"/>
          <a:cs typeface="Helvetica Neue"/>
          <a:sym typeface="Helvetica Neue"/>
        </a:defRPr>
      </a:lvl3pPr>
      <a:lvl4pPr marL="2540000" marR="0" indent="-635000" algn="l" defTabSz="825500" latinLnBrk="0">
        <a:lnSpc>
          <a:spcPct val="100000"/>
        </a:lnSpc>
        <a:spcBef>
          <a:spcPts val="5900"/>
        </a:spcBef>
        <a:spcAft>
          <a:spcPts val="0"/>
        </a:spcAft>
        <a:buClrTx/>
        <a:buSzPct val="125000"/>
        <a:buFontTx/>
        <a:buChar char="•"/>
        <a:tabLst/>
        <a:defRPr b="0" baseline="0" cap="none" i="0" spc="0" strike="noStrike" sz="5200" u="none">
          <a:solidFill>
            <a:srgbClr val="000000"/>
          </a:solidFill>
          <a:uFillTx/>
          <a:latin typeface="Helvetica Neue"/>
          <a:ea typeface="Helvetica Neue"/>
          <a:cs typeface="Helvetica Neue"/>
          <a:sym typeface="Helvetica Neue"/>
        </a:defRPr>
      </a:lvl4pPr>
      <a:lvl5pPr marL="3175000" marR="0" indent="-635000" algn="l" defTabSz="825500" latinLnBrk="0">
        <a:lnSpc>
          <a:spcPct val="100000"/>
        </a:lnSpc>
        <a:spcBef>
          <a:spcPts val="5900"/>
        </a:spcBef>
        <a:spcAft>
          <a:spcPts val="0"/>
        </a:spcAft>
        <a:buClrTx/>
        <a:buSzPct val="125000"/>
        <a:buFontTx/>
        <a:buChar char="•"/>
        <a:tabLst/>
        <a:defRPr b="0" baseline="0" cap="none" i="0" spc="0" strike="noStrike" sz="5200" u="none">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b="0" baseline="0" cap="none" i="0" spc="0" strike="noStrike" sz="5200" u="none">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b="0" baseline="0" cap="none" i="0" spc="0" strike="noStrike" sz="5200" u="none">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b="0" baseline="0" cap="none" i="0" spc="0" strike="noStrike" sz="5200" u="none">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b="0" baseline="0" cap="none" i="0" spc="0" strike="noStrike" sz="5200" u="none">
          <a:solidFill>
            <a:srgbClr val="000000"/>
          </a:solidFill>
          <a:uFillTx/>
          <a:latin typeface="Helvetica Neue"/>
          <a:ea typeface="Helvetica Neue"/>
          <a:cs typeface="Helvetica Neue"/>
          <a:sym typeface="Helvetica Neue"/>
        </a:defRPr>
      </a:lvl9pPr>
    </p:bodyStyle>
    <p:otherStyle>
      <a:lvl1pPr marL="0" marR="0" indent="0" algn="ctr" defTabSz="825500" rtl="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Helvetica Neue Light"/>
        </a:defRPr>
      </a:lvl1pPr>
      <a:lvl2pPr marL="0" marR="0" indent="457200" algn="ctr" defTabSz="825500" rtl="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Helvetica Neue Light"/>
        </a:defRPr>
      </a:lvl2pPr>
      <a:lvl3pPr marL="0" marR="0" indent="914400" algn="ctr" defTabSz="825500" rtl="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Helvetica Neue Light"/>
        </a:defRPr>
      </a:lvl3pPr>
      <a:lvl4pPr marL="0" marR="0" indent="1371600" algn="ctr" defTabSz="825500" rtl="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Helvetica Neue Light"/>
        </a:defRPr>
      </a:lvl4pPr>
      <a:lvl5pPr marL="0" marR="0" indent="1828800" algn="ctr" defTabSz="825500" rtl="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Helvetica Neue Light"/>
        </a:defRPr>
      </a:lvl5pPr>
      <a:lvl6pPr marL="0" marR="0" indent="2286000" algn="ctr" defTabSz="825500" rtl="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Helvetica Neue Light"/>
        </a:defRPr>
      </a:lvl6pPr>
      <a:lvl7pPr marL="0" marR="0" indent="2743200" algn="ctr" defTabSz="825500" rtl="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Helvetica Neue Light"/>
        </a:defRPr>
      </a:lvl7pPr>
      <a:lvl8pPr marL="0" marR="0" indent="3200400" algn="ctr" defTabSz="825500" rtl="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Helvetica Neue Light"/>
        </a:defRPr>
      </a:lvl8pPr>
      <a:lvl9pPr marL="0" marR="0" indent="3657600" algn="ctr" defTabSz="825500" rtl="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Helvetica Neue Light"/>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s://stijnoomes.com/homepage/contact-me/" TargetMode="External"/><Relationship Id="rId3" Type="http://schemas.openxmlformats.org/officeDocument/2006/relationships/hyperlink" Target="mailto:a.h.j.oomes@hva.nl" TargetMode="External"/></Relationships>

</file>

<file path=ppt/slides/_rels/slide10.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hyperlink" Target="https://en.wikipedia.org/wiki/Willebrord_Snellius" TargetMode="External"/><Relationship Id="rId3" Type="http://schemas.openxmlformats.org/officeDocument/2006/relationships/image" Target="../media/image3.png"/></Relationships>

</file>

<file path=ppt/slides/_rels/slide11.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png"/></Relationships>

</file>

<file path=ppt/slides/_rels/slide12.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png"/></Relationships>

</file>

<file path=ppt/slides/_rels/slide13.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png"/></Relationships>

</file>

<file path=ppt/slides/_rels/slide14.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png"/></Relationships>

</file>

<file path=ppt/slides/_rels/slide15.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hyperlink" Target="https://ntr.nl/Jekels-jacht/496/detail/Willebrord-Snellius/VPWON_1344301" TargetMode="External"/><Relationship Id="rId3" Type="http://schemas.openxmlformats.org/officeDocument/2006/relationships/image" Target="../media/image5.tif"/></Relationships>

</file>

<file path=ppt/slides/_rels/slide16.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tif"/></Relationships>

</file>

<file path=ppt/slides/_rels/slide17.xml.rels><?xml version="1.0" encoding="UTF-8"?>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jpeg"/></Relationships>

</file>

<file path=ppt/slides/_rels/slide19.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tif"/></Relationships>

</file>

<file path=ppt/slides/_rels/slide2.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video" Target="https://www.youtube.com/embed/ZF0MqumWShc?feature=oembed" TargetMode="External"/><Relationship Id="rId3" Type="http://schemas.openxmlformats.org/officeDocument/2006/relationships/image" Target="../media/image1.jpeg"/></Relationships>

</file>

<file path=ppt/slides/_rels/slide20.xml.rels><?xml version="1.0" encoding="UTF-8"?>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hyperlink" Target="https://www.kadaster.nl/zakelijk/registraties/basisregistraties/rijksdriehoeksmeting/rijksdriehoeksstelsel" TargetMode="External"/></Relationships>

</file>

<file path=ppt/slides/_rels/slide22.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hyperlink" Target="https://www.gpscoordinaten.nl/converteer-rd-coordinaten.php" TargetMode="External"/></Relationships>

</file>

<file path=ppt/slides/_rels/slide23.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7.png"/></Relationships>

</file>

<file path=ppt/slides/_rels/slide24.xml.rels><?xml version="1.0" encoding="UTF-8"?>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tif"/></Relationships>

</file>

<file path=ppt/slides/_rels/slide26.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8.tif"/></Relationships>

</file>

<file path=ppt/slides/_rels/slide27.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jpeg"/></Relationships>

</file>

<file path=ppt/slides/_rels/slide28.xml.rels><?xml version="1.0" encoding="UTF-8"?>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9.tif"/><Relationship Id="rId3" Type="http://schemas.openxmlformats.org/officeDocument/2006/relationships/image" Target="../media/image10.tif"/><Relationship Id="rId4" Type="http://schemas.openxmlformats.org/officeDocument/2006/relationships/image" Target="../media/image11.tif"/></Relationships>

</file>

<file path=ppt/slides/_rels/slide3.xml.rels><?xml version="1.0" encoding="UTF-8"?>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8.png"/></Relationships>

</file>

<file path=ppt/slides/_rels/slide31.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9.png"/><Relationship Id="rId3" Type="http://schemas.openxmlformats.org/officeDocument/2006/relationships/hyperlink" Target="https://data.amsterdam.nl/data/nap/peilmerken/42880015?center=52.3728124,4.9719652&amp;lagen=hgte-nap&amp;locatie=52.3512098,5.005856" TargetMode="External"/></Relationships>

</file>

<file path=ppt/slides/_rels/slide32.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0.png"/></Relationships>

</file>

<file path=ppt/slides/_rels/slide33.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jpeg"/><Relationship Id="rId3" Type="http://schemas.openxmlformats.org/officeDocument/2006/relationships/image" Target="../media/image6.jpeg"/><Relationship Id="rId4" Type="http://schemas.openxmlformats.org/officeDocument/2006/relationships/image" Target="../media/image11.png"/><Relationship Id="rId5" Type="http://schemas.openxmlformats.org/officeDocument/2006/relationships/image" Target="../media/image12.png"/></Relationships>

</file>

<file path=ppt/slides/_rels/slide34.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2.tif"/><Relationship Id="rId3" Type="http://schemas.openxmlformats.org/officeDocument/2006/relationships/hyperlink" Target="https://www.normaalamsterdamspeil.nl/" TargetMode="External"/></Relationships>

</file>

<file path=ppt/slides/_rels/slide35.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3.tif"/></Relationships>

</file>

<file path=ppt/slides/_rels/slide36.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4.tif"/></Relationships>

</file>

<file path=ppt/slides/_rels/slide37.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hyperlink" Target="https://www.ahn.nl/ahn-viewer" TargetMode="External"/><Relationship Id="rId3" Type="http://schemas.openxmlformats.org/officeDocument/2006/relationships/image" Target="../media/image13.png"/></Relationships>

</file>

<file path=ppt/slides/_rels/slide38.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hyperlink" Target="https://maps.rijkswaterstaat.nl/geoweb55/index.html?viewer=NAPinfo" TargetMode="External"/><Relationship Id="rId3" Type="http://schemas.openxmlformats.org/officeDocument/2006/relationships/hyperlink" Target="https://data.amsterdam.nl/data/nap/peilmerken/42880015?center=52.3728124,4.9719652&amp;lagen=hgte-nap&amp;locatie=52.3512098,5.005856" TargetMode="External"/></Relationships>

</file>

<file path=ppt/slides/_rels/slide39.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5.tif"/></Relationships>

</file>

<file path=ppt/slides/_rels/slide4.xml.rels><?xml version="1.0" encoding="UTF-8"?>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tif"/></Relationships>

</file>

<file path=ppt/slides/_rels/slide40.xml.rels><?xml version="1.0" encoding="UTF-8"?>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14.png"/></Relationships>

</file>

<file path=ppt/slides/_rels/slide41.xml.rels><?xml version="1.0" encoding="UTF-8"?>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hyperlink" Target="https://xkcd.com/977/" TargetMode="External"/><Relationship Id="rId3" Type="http://schemas.openxmlformats.org/officeDocument/2006/relationships/image" Target="../media/image16.tif"/></Relationships>

</file>

<file path=ppt/slides/_rels/slide44.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hyperlink" Target="https://www.uu.nl/medewerkers/VNEBlasjo" TargetMode="External"/><Relationship Id="rId3" Type="http://schemas.openxmlformats.org/officeDocument/2006/relationships/hyperlink" Target="https://youtu.be/D4NFvqkhug0?si=ULl_j1dpfrHNDdml" TargetMode="External"/></Relationships>

</file>

<file path=ppt/slides/_rels/slide45.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hyperlink" Target="https://thonyc.wordpress.com/2025/07/09/how-high-and-above-what/" TargetMode="External"/></Relationships>

</file>

<file path=ppt/slides/_rels/slide46.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hyperlink" Target="https://www.parool.nl/ps/het-nap-eeuwenlang-de-denkbeeldige-vloer-onder-amsterdam-blijkt-zelf-verzakt~b3dce4bd/" TargetMode="External"/></Relationships>

</file>

<file path=ppt/slides/_rels/slide5.xml.rels><?xml version="1.0" encoding="UTF-8"?>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2.jpeg"/></Relationships>

</file>

<file path=ppt/slides/_rels/slide6.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tif"/></Relationships>

</file>

<file path=ppt/slides/_rels/slide7.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tif"/></Relationships>

</file>

<file path=ppt/slides/_rels/slide8.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tif"/></Relationships>

</file>

<file path=ppt/slides/_rels/slide9.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tif"/></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6" name="Ruimtelijke Informatie…"/>
          <p:cNvSpPr txBox="1"/>
          <p:nvPr>
            <p:ph type="ctrTitle"/>
          </p:nvPr>
        </p:nvSpPr>
        <p:spPr>
          <a:prstGeom prst="rect">
            <a:avLst/>
          </a:prstGeom>
        </p:spPr>
        <p:txBody>
          <a:bodyPr/>
          <a:lstStyle/>
          <a:p>
            <a:pPr defTabSz="800735">
              <a:defRPr b="1" sz="10864">
                <a:latin typeface="Helvetica Neue"/>
                <a:ea typeface="Helvetica Neue"/>
                <a:cs typeface="Helvetica Neue"/>
                <a:sym typeface="Helvetica Neue"/>
              </a:defRPr>
            </a:pPr>
            <a:r>
              <a:t>Ruimtelijke Informatie</a:t>
            </a:r>
          </a:p>
          <a:p>
            <a:pPr defTabSz="800735">
              <a:defRPr sz="10864"/>
            </a:pPr>
            <a:r>
              <a:t>College 4 - Nederland, meetland </a:t>
            </a:r>
          </a:p>
        </p:txBody>
      </p:sp>
      <p:sp>
        <p:nvSpPr>
          <p:cNvPr id="397" name="Stijn Oomes…"/>
          <p:cNvSpPr txBox="1"/>
          <p:nvPr>
            <p:ph type="subTitle" sz="half" idx="1"/>
          </p:nvPr>
        </p:nvSpPr>
        <p:spPr>
          <a:xfrm>
            <a:off x="1778000" y="8242300"/>
            <a:ext cx="20828000" cy="3861396"/>
          </a:xfrm>
          <a:prstGeom prst="rect">
            <a:avLst/>
          </a:prstGeom>
        </p:spPr>
        <p:txBody>
          <a:bodyPr/>
          <a:lstStyle/>
          <a:p>
            <a:pPr/>
            <a:r>
              <a:rPr u="sng">
                <a:hlinkClick r:id="rId2" invalidUrl="" action="" tgtFrame="" tooltip="" history="1" highlightClick="0" endSnd="0"/>
              </a:rPr>
              <a:t>Stijn Oomes</a:t>
            </a:r>
          </a:p>
          <a:p>
            <a:pPr/>
            <a:r>
              <a:rPr u="sng">
                <a:hlinkClick r:id="rId3" invalidUrl="" action="" tgtFrame="" tooltip="" history="1" highlightClick="0" endSnd="0"/>
              </a:rPr>
              <a:t>a.h.j.oomes@hva.nl</a:t>
            </a:r>
          </a:p>
          <a:p>
            <a:pPr/>
          </a:p>
          <a:p>
            <a:pPr/>
            <a:r>
              <a:t>vrijdag 26 september 2025</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8" name="Titel 4"/>
          <p:cNvSpPr txBox="1"/>
          <p:nvPr>
            <p:ph type="title"/>
          </p:nvPr>
        </p:nvSpPr>
        <p:spPr>
          <a:prstGeom prst="rect">
            <a:avLst/>
          </a:prstGeom>
        </p:spPr>
        <p:txBody>
          <a:bodyPr/>
          <a:lstStyle>
            <a:lvl1pPr>
              <a:lnSpc>
                <a:spcPts val="10800"/>
              </a:lnSpc>
              <a:defRPr sz="10800">
                <a:solidFill>
                  <a:srgbClr val="0066B3"/>
                </a:solidFill>
              </a:defRPr>
            </a:lvl1pPr>
          </a:lstStyle>
          <a:p>
            <a:pPr/>
            <a:r>
              <a:t>Triangulation</a:t>
            </a:r>
          </a:p>
        </p:txBody>
      </p:sp>
      <p:sp>
        <p:nvSpPr>
          <p:cNvPr id="429" name="Tijdelijke aanduiding voor tekst 5"/>
          <p:cNvSpPr txBox="1"/>
          <p:nvPr>
            <p:ph type="body" idx="1"/>
          </p:nvPr>
        </p:nvSpPr>
        <p:spPr>
          <a:prstGeom prst="rect">
            <a:avLst/>
          </a:prstGeom>
        </p:spPr>
        <p:txBody>
          <a:bodyPr/>
          <a:lstStyle/>
          <a:p>
            <a:pPr marL="527050" indent="-527050">
              <a:defRPr sz="5000"/>
            </a:pPr>
            <a:r>
              <a:t>invented by Gemma Frisius</a:t>
            </a:r>
            <a:br/>
            <a:r>
              <a:t>(1533)</a:t>
            </a:r>
          </a:p>
          <a:p>
            <a:pPr marL="527050" indent="-527050">
              <a:defRPr sz="5000"/>
            </a:pPr>
            <a:r>
              <a:t>applied by </a:t>
            </a:r>
            <a:r>
              <a:rPr u="sng">
                <a:solidFill>
                  <a:srgbClr val="0066B3"/>
                </a:solidFill>
                <a:uFill>
                  <a:solidFill>
                    <a:srgbClr val="0066B3"/>
                  </a:solidFill>
                </a:uFill>
                <a:hlinkClick r:id="rId2" invalidUrl="" action="" tgtFrame="" tooltip="" history="1" highlightClick="0" endSnd="0"/>
              </a:rPr>
              <a:t>Willebrord Snellius</a:t>
            </a:r>
            <a:br/>
            <a:r>
              <a:t>(famous for law of refraction)</a:t>
            </a:r>
          </a:p>
          <a:p>
            <a:pPr marL="527050" indent="-527050">
              <a:defRPr sz="5000"/>
            </a:pPr>
            <a:r>
              <a:t>measured The Netherlands</a:t>
            </a:r>
            <a:br/>
            <a:r>
              <a:t>from Alkmaar to </a:t>
            </a:r>
            <a:br/>
            <a:r>
              <a:t>Bergen op Zoom (1615)</a:t>
            </a:r>
          </a:p>
        </p:txBody>
      </p:sp>
      <p:pic>
        <p:nvPicPr>
          <p:cNvPr id="430" name="Screenshot 2024-11-28 at 06.36.56.png" descr="Screenshot 2024-11-28 at 06.36.56.png"/>
          <p:cNvPicPr>
            <a:picLocks noChangeAspect="1"/>
          </p:cNvPicPr>
          <p:nvPr/>
        </p:nvPicPr>
        <p:blipFill>
          <a:blip r:embed="rId3">
            <a:extLst/>
          </a:blip>
          <a:srcRect l="12746" t="0" r="12746" b="0"/>
          <a:stretch>
            <a:fillRect/>
          </a:stretch>
        </p:blipFill>
        <p:spPr>
          <a:xfrm>
            <a:off x="10822383" y="2577871"/>
            <a:ext cx="11994556" cy="9055330"/>
          </a:xfrm>
          <a:prstGeom prst="rect">
            <a:avLst/>
          </a:prstGeom>
          <a:ln w="12700">
            <a:miter lim="400000"/>
          </a:ln>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2" name="Titel 4"/>
          <p:cNvSpPr txBox="1"/>
          <p:nvPr>
            <p:ph type="title"/>
          </p:nvPr>
        </p:nvSpPr>
        <p:spPr>
          <a:prstGeom prst="rect">
            <a:avLst/>
          </a:prstGeom>
        </p:spPr>
        <p:txBody>
          <a:bodyPr/>
          <a:lstStyle>
            <a:lvl1pPr>
              <a:lnSpc>
                <a:spcPts val="10800"/>
              </a:lnSpc>
              <a:defRPr sz="10800">
                <a:solidFill>
                  <a:srgbClr val="0066B3"/>
                </a:solidFill>
              </a:defRPr>
            </a:lvl1pPr>
          </a:lstStyle>
          <a:p>
            <a:pPr/>
            <a:r>
              <a:t>Triangulation</a:t>
            </a:r>
          </a:p>
        </p:txBody>
      </p:sp>
      <p:pic>
        <p:nvPicPr>
          <p:cNvPr id="433" name="Screenshot 2024-11-28 at 07.52.22.png" descr="Screenshot 2024-11-28 at 07.52.22.png"/>
          <p:cNvPicPr>
            <a:picLocks noChangeAspect="1"/>
          </p:cNvPicPr>
          <p:nvPr/>
        </p:nvPicPr>
        <p:blipFill>
          <a:blip r:embed="rId2">
            <a:extLst/>
          </a:blip>
          <a:stretch>
            <a:fillRect/>
          </a:stretch>
        </p:blipFill>
        <p:spPr>
          <a:xfrm>
            <a:off x="3035300" y="889000"/>
            <a:ext cx="18288000" cy="11430000"/>
          </a:xfrm>
          <a:prstGeom prst="rect">
            <a:avLst/>
          </a:prstGeom>
          <a:ln w="12700">
            <a:miter lim="400000"/>
          </a:ln>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5" name="Titel 4"/>
          <p:cNvSpPr txBox="1"/>
          <p:nvPr>
            <p:ph type="title"/>
          </p:nvPr>
        </p:nvSpPr>
        <p:spPr>
          <a:prstGeom prst="rect">
            <a:avLst/>
          </a:prstGeom>
        </p:spPr>
        <p:txBody>
          <a:bodyPr/>
          <a:lstStyle>
            <a:lvl1pPr>
              <a:lnSpc>
                <a:spcPts val="10800"/>
              </a:lnSpc>
              <a:defRPr sz="10800">
                <a:solidFill>
                  <a:srgbClr val="0066B3"/>
                </a:solidFill>
              </a:defRPr>
            </a:lvl1pPr>
          </a:lstStyle>
          <a:p>
            <a:pPr/>
            <a:r>
              <a:t>Triangulation</a:t>
            </a:r>
          </a:p>
        </p:txBody>
      </p:sp>
      <p:pic>
        <p:nvPicPr>
          <p:cNvPr id="436" name="Screenshot 2024-11-28 at 07.52.36.png" descr="Screenshot 2024-11-28 at 07.52.36.png"/>
          <p:cNvPicPr>
            <a:picLocks noChangeAspect="1"/>
          </p:cNvPicPr>
          <p:nvPr/>
        </p:nvPicPr>
        <p:blipFill>
          <a:blip r:embed="rId2">
            <a:extLst/>
          </a:blip>
          <a:stretch>
            <a:fillRect/>
          </a:stretch>
        </p:blipFill>
        <p:spPr>
          <a:xfrm>
            <a:off x="3048000" y="889000"/>
            <a:ext cx="18288000" cy="11430000"/>
          </a:xfrm>
          <a:prstGeom prst="rect">
            <a:avLst/>
          </a:prstGeom>
          <a:ln w="12700">
            <a:miter lim="400000"/>
          </a:ln>
        </p:spPr>
      </p:pic>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8" name="Titel 4"/>
          <p:cNvSpPr txBox="1"/>
          <p:nvPr>
            <p:ph type="title"/>
          </p:nvPr>
        </p:nvSpPr>
        <p:spPr>
          <a:prstGeom prst="rect">
            <a:avLst/>
          </a:prstGeom>
        </p:spPr>
        <p:txBody>
          <a:bodyPr/>
          <a:lstStyle>
            <a:lvl1pPr>
              <a:lnSpc>
                <a:spcPts val="10800"/>
              </a:lnSpc>
              <a:defRPr sz="10800">
                <a:solidFill>
                  <a:srgbClr val="0066B3"/>
                </a:solidFill>
              </a:defRPr>
            </a:lvl1pPr>
          </a:lstStyle>
          <a:p>
            <a:pPr/>
            <a:r>
              <a:t>Triangulation</a:t>
            </a:r>
          </a:p>
        </p:txBody>
      </p:sp>
      <p:pic>
        <p:nvPicPr>
          <p:cNvPr id="439" name="Screenshot 2024-11-28 at 07.51.21.png" descr="Screenshot 2024-11-28 at 07.51.21.png"/>
          <p:cNvPicPr>
            <a:picLocks noChangeAspect="1"/>
          </p:cNvPicPr>
          <p:nvPr/>
        </p:nvPicPr>
        <p:blipFill>
          <a:blip r:embed="rId2">
            <a:extLst/>
          </a:blip>
          <a:stretch>
            <a:fillRect/>
          </a:stretch>
        </p:blipFill>
        <p:spPr>
          <a:xfrm>
            <a:off x="3048000" y="893233"/>
            <a:ext cx="18288000" cy="11430001"/>
          </a:xfrm>
          <a:prstGeom prst="rect">
            <a:avLst/>
          </a:prstGeom>
          <a:ln w="12700">
            <a:miter lim="400000"/>
          </a:ln>
        </p:spPr>
      </p:pic>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1" name="Titel 4"/>
          <p:cNvSpPr txBox="1"/>
          <p:nvPr>
            <p:ph type="title"/>
          </p:nvPr>
        </p:nvSpPr>
        <p:spPr>
          <a:prstGeom prst="rect">
            <a:avLst/>
          </a:prstGeom>
        </p:spPr>
        <p:txBody>
          <a:bodyPr/>
          <a:lstStyle>
            <a:lvl1pPr>
              <a:lnSpc>
                <a:spcPts val="10800"/>
              </a:lnSpc>
              <a:defRPr sz="10800">
                <a:solidFill>
                  <a:srgbClr val="0066B3"/>
                </a:solidFill>
              </a:defRPr>
            </a:lvl1pPr>
          </a:lstStyle>
          <a:p>
            <a:pPr/>
            <a:r>
              <a:t>Triangulation</a:t>
            </a:r>
          </a:p>
        </p:txBody>
      </p:sp>
      <p:pic>
        <p:nvPicPr>
          <p:cNvPr id="442" name="Screenshot 2024-11-28 at 06.36.56.png" descr="Screenshot 2024-11-28 at 06.36.56.png"/>
          <p:cNvPicPr>
            <a:picLocks noChangeAspect="1"/>
          </p:cNvPicPr>
          <p:nvPr/>
        </p:nvPicPr>
        <p:blipFill>
          <a:blip r:embed="rId2">
            <a:extLst/>
          </a:blip>
          <a:srcRect l="12746" t="0" r="12746" b="0"/>
          <a:stretch>
            <a:fillRect/>
          </a:stretch>
        </p:blipFill>
        <p:spPr>
          <a:xfrm>
            <a:off x="3779837" y="529629"/>
            <a:ext cx="16798768" cy="12682285"/>
          </a:xfrm>
          <a:prstGeom prst="rect">
            <a:avLst/>
          </a:prstGeom>
          <a:ln w="12700">
            <a:miter lim="400000"/>
          </a:ln>
        </p:spPr>
      </p:pic>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4" name="Tijdelijke aanduiding voor tekst 5"/>
          <p:cNvSpPr txBox="1"/>
          <p:nvPr>
            <p:ph type="body" idx="1"/>
          </p:nvPr>
        </p:nvSpPr>
        <p:spPr>
          <a:prstGeom prst="rect">
            <a:avLst/>
          </a:prstGeom>
        </p:spPr>
        <p:txBody>
          <a:bodyPr/>
          <a:lstStyle/>
          <a:p>
            <a:pPr marL="527050" indent="-527050">
              <a:defRPr sz="5000"/>
            </a:pPr>
            <a:r>
              <a:t>Snellius (1615)</a:t>
            </a:r>
          </a:p>
          <a:p>
            <a:pPr marL="527050" indent="-527050">
              <a:defRPr sz="5000"/>
            </a:pPr>
            <a:r>
              <a:t>Diederik Jekel</a:t>
            </a:r>
            <a:br/>
            <a:r>
              <a:t>measures it again</a:t>
            </a:r>
            <a:br/>
            <a:r>
              <a:t>(</a:t>
            </a:r>
            <a:r>
              <a:rPr u="sng">
                <a:solidFill>
                  <a:srgbClr val="0066B3"/>
                </a:solidFill>
                <a:uFill>
                  <a:solidFill>
                    <a:srgbClr val="0066B3"/>
                  </a:solidFill>
                </a:uFill>
                <a:hlinkClick r:id="rId2" invalidUrl="" action="" tgtFrame="" tooltip="" history="1" highlightClick="0" endSnd="0"/>
              </a:rPr>
              <a:t>television series</a:t>
            </a:r>
            <a:r>
              <a:t>)</a:t>
            </a:r>
            <a:br/>
          </a:p>
        </p:txBody>
      </p:sp>
      <p:pic>
        <p:nvPicPr>
          <p:cNvPr id="445" name="Image" descr="Image"/>
          <p:cNvPicPr>
            <a:picLocks noChangeAspect="1"/>
          </p:cNvPicPr>
          <p:nvPr/>
        </p:nvPicPr>
        <p:blipFill>
          <a:blip r:embed="rId3">
            <a:extLst/>
          </a:blip>
          <a:stretch>
            <a:fillRect/>
          </a:stretch>
        </p:blipFill>
        <p:spPr>
          <a:xfrm>
            <a:off x="11799761" y="749692"/>
            <a:ext cx="10294486" cy="12216616"/>
          </a:xfrm>
          <a:prstGeom prst="rect">
            <a:avLst/>
          </a:prstGeom>
          <a:ln w="12700">
            <a:miter lim="400000"/>
          </a:ln>
        </p:spPr>
      </p:pic>
      <p:sp>
        <p:nvSpPr>
          <p:cNvPr id="446" name="Titel 4"/>
          <p:cNvSpPr txBox="1"/>
          <p:nvPr>
            <p:ph type="title"/>
          </p:nvPr>
        </p:nvSpPr>
        <p:spPr>
          <a:prstGeom prst="rect">
            <a:avLst/>
          </a:prstGeom>
        </p:spPr>
        <p:txBody>
          <a:bodyPr/>
          <a:lstStyle>
            <a:lvl1pPr algn="l">
              <a:lnSpc>
                <a:spcPts val="10800"/>
              </a:lnSpc>
              <a:defRPr sz="10800">
                <a:solidFill>
                  <a:srgbClr val="0066B3"/>
                </a:solidFill>
              </a:defRPr>
            </a:lvl1pPr>
          </a:lstStyle>
          <a:p>
            <a:pPr/>
            <a:r>
              <a:t>Triangulation</a:t>
            </a:r>
          </a:p>
        </p:txBody>
      </p:sp>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8" name="Titel 4"/>
          <p:cNvSpPr txBox="1"/>
          <p:nvPr>
            <p:ph type="title"/>
          </p:nvPr>
        </p:nvSpPr>
        <p:spPr>
          <a:prstGeom prst="rect">
            <a:avLst/>
          </a:prstGeom>
        </p:spPr>
        <p:txBody>
          <a:bodyPr/>
          <a:lstStyle>
            <a:lvl1pPr>
              <a:lnSpc>
                <a:spcPts val="10800"/>
              </a:lnSpc>
              <a:defRPr sz="10800">
                <a:solidFill>
                  <a:srgbClr val="0066B3"/>
                </a:solidFill>
              </a:defRPr>
            </a:lvl1pPr>
          </a:lstStyle>
          <a:p>
            <a:pPr/>
            <a:r>
              <a:t>Rijksdriehoekscoördinaten</a:t>
            </a:r>
          </a:p>
        </p:txBody>
      </p:sp>
      <p:pic>
        <p:nvPicPr>
          <p:cNvPr id="449" name="Image" descr="Image"/>
          <p:cNvPicPr>
            <a:picLocks noChangeAspect="1"/>
          </p:cNvPicPr>
          <p:nvPr/>
        </p:nvPicPr>
        <p:blipFill>
          <a:blip r:embed="rId2">
            <a:extLst/>
          </a:blip>
          <a:stretch>
            <a:fillRect/>
          </a:stretch>
        </p:blipFill>
        <p:spPr>
          <a:xfrm>
            <a:off x="6406050" y="2286082"/>
            <a:ext cx="11571900" cy="11571900"/>
          </a:xfrm>
          <a:prstGeom prst="rect">
            <a:avLst/>
          </a:prstGeom>
          <a:ln w="12700">
            <a:miter lim="400000"/>
          </a:ln>
        </p:spPr>
      </p:pic>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1" name="Titel 4"/>
          <p:cNvSpPr txBox="1"/>
          <p:nvPr>
            <p:ph type="title"/>
          </p:nvPr>
        </p:nvSpPr>
        <p:spPr>
          <a:prstGeom prst="rect">
            <a:avLst/>
          </a:prstGeom>
        </p:spPr>
        <p:txBody>
          <a:bodyPr/>
          <a:lstStyle>
            <a:lvl1pPr>
              <a:lnSpc>
                <a:spcPts val="10800"/>
              </a:lnSpc>
              <a:defRPr sz="10800">
                <a:solidFill>
                  <a:srgbClr val="0066B3"/>
                </a:solidFill>
              </a:defRPr>
            </a:lvl1pPr>
          </a:lstStyle>
          <a:p>
            <a:pPr/>
            <a:r>
              <a:t>Rijksdriehoekscoördinaten</a:t>
            </a:r>
          </a:p>
        </p:txBody>
      </p:sp>
      <p:sp>
        <p:nvSpPr>
          <p:cNvPr id="452" name="Tijdelijke aanduiding voor tekst 5"/>
          <p:cNvSpPr txBox="1"/>
          <p:nvPr>
            <p:ph type="body" idx="1"/>
          </p:nvPr>
        </p:nvSpPr>
        <p:spPr>
          <a:prstGeom prst="rect">
            <a:avLst/>
          </a:prstGeom>
        </p:spPr>
        <p:txBody>
          <a:bodyPr/>
          <a:lstStyle/>
          <a:p>
            <a:pPr marL="527050" indent="-527050">
              <a:defRPr sz="5000"/>
            </a:pPr>
            <a14:m>
              <m:oMath>
                <m:r>
                  <a:rPr xmlns:a="http://schemas.openxmlformats.org/drawingml/2006/main" sz="6000" i="1">
                    <a:solidFill>
                      <a:srgbClr val="000000"/>
                    </a:solidFill>
                    <a:latin typeface="Cambria Math" panose="02040503050406030204" pitchFamily="18" charset="0"/>
                  </a:rPr>
                  <m:t>(</m:t>
                </m:r>
                <m:r>
                  <a:rPr xmlns:a="http://schemas.openxmlformats.org/drawingml/2006/main" sz="6000" i="1">
                    <a:solidFill>
                      <a:srgbClr val="000000"/>
                    </a:solidFill>
                    <a:latin typeface="Cambria Math" panose="02040503050406030204" pitchFamily="18" charset="0"/>
                  </a:rPr>
                  <m:t>x</m:t>
                </m:r>
                <m:r>
                  <a:rPr xmlns:a="http://schemas.openxmlformats.org/drawingml/2006/main" sz="6000" i="1">
                    <a:solidFill>
                      <a:srgbClr val="000000"/>
                    </a:solidFill>
                    <a:latin typeface="Cambria Math" panose="02040503050406030204" pitchFamily="18" charset="0"/>
                  </a:rPr>
                  <m:t>,</m:t>
                </m:r>
                <m:r>
                  <a:rPr xmlns:a="http://schemas.openxmlformats.org/drawingml/2006/main" sz="6000" i="1">
                    <a:solidFill>
                      <a:srgbClr val="000000"/>
                    </a:solidFill>
                    <a:latin typeface="Cambria Math" panose="02040503050406030204" pitchFamily="18" charset="0"/>
                  </a:rPr>
                  <m:t>y</m:t>
                </m:r>
                <m:r>
                  <a:rPr xmlns:a="http://schemas.openxmlformats.org/drawingml/2006/main" sz="6000" i="1">
                    <a:solidFill>
                      <a:srgbClr val="000000"/>
                    </a:solidFill>
                    <a:latin typeface="Cambria Math" panose="02040503050406030204" pitchFamily="18" charset="0"/>
                  </a:rPr>
                  <m:t>)</m:t>
                </m:r>
              </m:oMath>
            </a14:m>
            <a:r>
              <a:t> in meters</a:t>
            </a:r>
          </a:p>
          <a:p>
            <a:pPr marL="527050" indent="-527050">
              <a:defRPr sz="5000"/>
            </a:pPr>
            <a:r>
              <a:t>oorsprong (0, 0) is 120 km ten zuidoosten van Parijs</a:t>
            </a:r>
          </a:p>
          <a:p>
            <a:pPr marL="527050" indent="-527050">
              <a:defRPr sz="5000"/>
            </a:pPr>
            <a:r>
              <a:t>X always smaller than Y !</a:t>
            </a:r>
          </a:p>
          <a:p>
            <a:pPr marL="527050" indent="-527050">
              <a:defRPr sz="5000"/>
            </a:pPr>
          </a:p>
          <a:p>
            <a:pPr marL="527050" indent="-527050">
              <a:defRPr sz="5000"/>
            </a:pPr>
            <a:r>
              <a:t>EPSG: 28992</a:t>
            </a:r>
          </a:p>
        </p:txBody>
      </p:sp>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4" name="Titel 4"/>
          <p:cNvSpPr txBox="1"/>
          <p:nvPr>
            <p:ph type="title"/>
          </p:nvPr>
        </p:nvSpPr>
        <p:spPr>
          <a:prstGeom prst="rect">
            <a:avLst/>
          </a:prstGeom>
        </p:spPr>
        <p:txBody>
          <a:bodyPr/>
          <a:lstStyle>
            <a:lvl1pPr>
              <a:lnSpc>
                <a:spcPts val="10800"/>
              </a:lnSpc>
              <a:defRPr sz="10800">
                <a:solidFill>
                  <a:srgbClr val="0066B3"/>
                </a:solidFill>
              </a:defRPr>
            </a:lvl1pPr>
          </a:lstStyle>
          <a:p>
            <a:pPr/>
            <a:r>
              <a:t>Rijksdriehoekscoördinaten</a:t>
            </a:r>
          </a:p>
        </p:txBody>
      </p:sp>
      <p:sp>
        <p:nvSpPr>
          <p:cNvPr id="455" name="Tijdelijke aanduiding voor tekst 5"/>
          <p:cNvSpPr txBox="1"/>
          <p:nvPr>
            <p:ph type="body" idx="1"/>
          </p:nvPr>
        </p:nvSpPr>
        <p:spPr>
          <a:prstGeom prst="rect">
            <a:avLst/>
          </a:prstGeom>
        </p:spPr>
        <p:txBody>
          <a:bodyPr/>
          <a:lstStyle>
            <a:lvl1pPr marL="527050" indent="-527050">
              <a:defRPr sz="5000"/>
            </a:lvl1pPr>
          </a:lstStyle>
          <a:p>
            <a:pPr/>
            <a:r>
              <a:t>nulpunt was in Amersfoort</a:t>
            </a:r>
          </a:p>
        </p:txBody>
      </p:sp>
      <p:pic>
        <p:nvPicPr>
          <p:cNvPr id="456" name="Image.jpg" descr="Image.jpg"/>
          <p:cNvPicPr>
            <a:picLocks noChangeAspect="1"/>
          </p:cNvPicPr>
          <p:nvPr/>
        </p:nvPicPr>
        <p:blipFill>
          <a:blip r:embed="rId2">
            <a:extLst/>
          </a:blip>
          <a:stretch>
            <a:fillRect/>
          </a:stretch>
        </p:blipFill>
        <p:spPr>
          <a:xfrm rot="16200000">
            <a:off x="12366713" y="1901736"/>
            <a:ext cx="9296401" cy="12388283"/>
          </a:xfrm>
          <a:prstGeom prst="rect">
            <a:avLst/>
          </a:prstGeom>
          <a:ln w="12700">
            <a:miter lim="400000"/>
          </a:ln>
        </p:spPr>
      </p:pic>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8" name="Titel 4"/>
          <p:cNvSpPr txBox="1"/>
          <p:nvPr>
            <p:ph type="title"/>
          </p:nvPr>
        </p:nvSpPr>
        <p:spPr>
          <a:prstGeom prst="rect">
            <a:avLst/>
          </a:prstGeom>
        </p:spPr>
        <p:txBody>
          <a:bodyPr/>
          <a:lstStyle>
            <a:lvl1pPr>
              <a:lnSpc>
                <a:spcPts val="10800"/>
              </a:lnSpc>
              <a:defRPr sz="10800">
                <a:solidFill>
                  <a:srgbClr val="0066B3"/>
                </a:solidFill>
              </a:defRPr>
            </a:lvl1pPr>
          </a:lstStyle>
          <a:p>
            <a:pPr/>
            <a:r>
              <a:t>Rijksdriehoekscoördinaten</a:t>
            </a:r>
          </a:p>
        </p:txBody>
      </p:sp>
      <p:sp>
        <p:nvSpPr>
          <p:cNvPr id="459" name="Tijdelijke aanduiding voor tekst 5"/>
          <p:cNvSpPr txBox="1"/>
          <p:nvPr>
            <p:ph type="body" idx="1"/>
          </p:nvPr>
        </p:nvSpPr>
        <p:spPr>
          <a:prstGeom prst="rect">
            <a:avLst/>
          </a:prstGeom>
        </p:spPr>
        <p:txBody>
          <a:bodyPr/>
          <a:lstStyle/>
          <a:p>
            <a:pPr marL="527050" indent="-527050">
              <a:defRPr sz="5000"/>
            </a:pPr>
            <a:r>
              <a:t>“Amersfoort coordinates”</a:t>
            </a:r>
          </a:p>
          <a:p>
            <a:pPr marL="527050" indent="-527050">
              <a:defRPr sz="5000"/>
            </a:pPr>
          </a:p>
          <a:p>
            <a:pPr marL="527050" indent="-527050">
              <a:defRPr sz="5000"/>
            </a:pPr>
            <a:r>
              <a:t>Amersfoort used to be </a:t>
            </a:r>
            <a:br/>
            <a:r>
              <a:t>the origin</a:t>
            </a:r>
          </a:p>
        </p:txBody>
      </p:sp>
      <p:pic>
        <p:nvPicPr>
          <p:cNvPr id="460" name="Image" descr="Image"/>
          <p:cNvPicPr>
            <a:picLocks noChangeAspect="1"/>
          </p:cNvPicPr>
          <p:nvPr/>
        </p:nvPicPr>
        <p:blipFill>
          <a:blip r:embed="rId2">
            <a:extLst/>
          </a:blip>
          <a:stretch>
            <a:fillRect/>
          </a:stretch>
        </p:blipFill>
        <p:spPr>
          <a:xfrm>
            <a:off x="11328534" y="3033969"/>
            <a:ext cx="9605758" cy="9527662"/>
          </a:xfrm>
          <a:prstGeom prst="rect">
            <a:avLst/>
          </a:prstGeom>
          <a:ln w="12700">
            <a:miter lim="400000"/>
          </a:ln>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9" name="Dankzij de Dijken"/>
          <p:cNvSpPr txBox="1"/>
          <p:nvPr>
            <p:ph type="title"/>
          </p:nvPr>
        </p:nvSpPr>
        <p:spPr>
          <a:prstGeom prst="rect">
            <a:avLst/>
          </a:prstGeom>
        </p:spPr>
        <p:txBody>
          <a:bodyPr/>
          <a:lstStyle/>
          <a:p>
            <a:pPr/>
            <a:r>
              <a:t>Dankzij de Dijken</a:t>
            </a:r>
          </a:p>
        </p:txBody>
      </p:sp>
      <p:pic>
        <p:nvPicPr>
          <p:cNvPr id="400" name="1994 - Freek de Jonge &amp; Nits (Frits) - Dankzij De Dijken (lied)" descr="1994 - Freek de Jonge &amp; Nits (Frits) - Dankzij De Dijken (lied)"/>
          <p:cNvPicPr>
            <a:picLocks noChangeAspect="0"/>
          </p:cNvPicPr>
          <p:nvPr>
            <a:videoFile xmlns:mc="http://schemas.openxmlformats.org/markup-compatibility/2006" xmlns:aiw="http://developer.apple.com/namespaces/iwork" r:link="rId2" mc:Ignorable="aiw" aiw:title="1994 - Freek de Jonge &amp; Nits (Frits) - Dankzij De Dijken (lied)" aiw:author="Freek de Jonge"/>
          </p:nvPr>
        </p:nvPicPr>
        <p:blipFill>
          <a:blip r:embed="rId3">
            <a:extLst/>
          </a:blip>
          <a:stretch>
            <a:fillRect/>
          </a:stretch>
        </p:blipFill>
        <p:spPr>
          <a:xfrm>
            <a:off x="4064000" y="3225800"/>
            <a:ext cx="16256000" cy="9144000"/>
          </a:xfrm>
          <a:prstGeom prst="rect">
            <a:avLst/>
          </a:prstGeom>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1" fill="hold"/>
                                        <p:tgtEl>
                                          <p:spTgt spid="400"/>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80000">
                <p:cTn id="7" fill="hold" display="0">
                  <p:stCondLst>
                    <p:cond delay="indefinite"/>
                  </p:stCondLst>
                </p:cTn>
                <p:tgtEl>
                  <p:spTgt spid="400"/>
                </p:tgtEl>
              </p:cMediaNode>
            </p:video>
            <p:seq concurrent="1" prevAc="none" nextAc="seek">
              <p:cTn id="8" evtFilter="cancelBubble" nodeType="interactiveSeq" restart="whenNotActive" fill="hold">
                <p:stCondLst>
                  <p:cond delay="0" evt="onClick">
                    <p:tgtEl>
                      <p:spTgt spid="400"/>
                    </p:tgtEl>
                  </p:cond>
                </p:stCondLst>
                <p:endSync delay="0" evt="end">
                  <p:rtn val="all"/>
                </p:endSync>
                <p:childTnLst>
                  <p:par>
                    <p:cTn id="9" fill="hold">
                      <p:stCondLst>
                        <p:cond delay="0"/>
                      </p:stCondLst>
                      <p:childTnLst>
                        <p:par>
                          <p:cTn id="10" fill="hold">
                            <p:stCondLst>
                              <p:cond delay="0"/>
                            </p:stCondLst>
                            <p:childTnLst>
                              <p:par>
                                <p:cTn id="11" presetClass="mediacall" nodeType="clickEffect" presetSubtype="0" presetID="2" fill="hold">
                                  <p:stCondLst>
                                    <p:cond delay="0"/>
                                  </p:stCondLst>
                                  <p:childTnLst>
                                    <p:cmd type="call" cmd="togglePause">
                                      <p:cBhvr>
                                        <p:cTn id="12" dur="1" fill="hold"/>
                                        <p:tgtEl>
                                          <p:spTgt spid="400"/>
                                        </p:tgtEl>
                                      </p:cBhvr>
                                    </p:cmd>
                                  </p:childTnLst>
                                </p:cTn>
                              </p:par>
                            </p:childTnLst>
                          </p:cTn>
                        </p:par>
                      </p:childTnLst>
                    </p:cTn>
                  </p:par>
                </p:childTnLst>
              </p:cTn>
              <p:nextCondLst>
                <p:cond delay="0" evt="onClick">
                  <p:tgtEl>
                    <p:spTgt spid="400"/>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62" name="Titel 4"/>
          <p:cNvSpPr txBox="1"/>
          <p:nvPr>
            <p:ph type="title"/>
          </p:nvPr>
        </p:nvSpPr>
        <p:spPr>
          <a:prstGeom prst="rect">
            <a:avLst/>
          </a:prstGeom>
        </p:spPr>
        <p:txBody>
          <a:bodyPr/>
          <a:lstStyle>
            <a:lvl1pPr>
              <a:lnSpc>
                <a:spcPts val="10800"/>
              </a:lnSpc>
              <a:defRPr sz="10800">
                <a:solidFill>
                  <a:srgbClr val="0066B3"/>
                </a:solidFill>
              </a:defRPr>
            </a:lvl1pPr>
          </a:lstStyle>
          <a:p>
            <a:pPr/>
            <a:r>
              <a:t>Rijksdriehoekscoördinaten</a:t>
            </a:r>
          </a:p>
        </p:txBody>
      </p:sp>
      <p:sp>
        <p:nvSpPr>
          <p:cNvPr id="463" name="Tijdelijke aanduiding voor tekst 5"/>
          <p:cNvSpPr txBox="1"/>
          <p:nvPr>
            <p:ph type="body" idx="1"/>
          </p:nvPr>
        </p:nvSpPr>
        <p:spPr>
          <a:prstGeom prst="rect">
            <a:avLst/>
          </a:prstGeom>
        </p:spPr>
        <p:txBody>
          <a:bodyPr/>
          <a:lstStyle/>
          <a:p>
            <a:pPr marL="527050" indent="-527050">
              <a:defRPr sz="5000"/>
            </a:pPr>
            <a:r>
              <a:t>RD Old</a:t>
            </a:r>
          </a:p>
          <a:p>
            <a:pPr lvl="1" marL="1162050" indent="-527050">
              <a:defRPr sz="5000"/>
            </a:pPr>
            <a:r>
              <a:t>EPSG:28991</a:t>
            </a:r>
          </a:p>
          <a:p>
            <a:pPr lvl="1" marL="1162050" indent="-527050">
              <a:defRPr sz="5000"/>
            </a:pPr>
          </a:p>
          <a:p>
            <a:pPr marL="527050" indent="-527050">
              <a:defRPr sz="5000"/>
            </a:pPr>
            <a:r>
              <a:t>RD New</a:t>
            </a:r>
          </a:p>
          <a:p>
            <a:pPr lvl="1" marL="1162050" indent="-527050">
              <a:defRPr sz="5000"/>
            </a:pPr>
            <a:r>
              <a:t>EPSG:28992</a:t>
            </a:r>
          </a:p>
        </p:txBody>
      </p:sp>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65" name="Titel 4"/>
          <p:cNvSpPr txBox="1"/>
          <p:nvPr>
            <p:ph type="title"/>
          </p:nvPr>
        </p:nvSpPr>
        <p:spPr>
          <a:prstGeom prst="rect">
            <a:avLst/>
          </a:prstGeom>
        </p:spPr>
        <p:txBody>
          <a:bodyPr/>
          <a:lstStyle>
            <a:lvl1pPr>
              <a:lnSpc>
                <a:spcPts val="10800"/>
              </a:lnSpc>
              <a:defRPr sz="10800">
                <a:solidFill>
                  <a:srgbClr val="0066B3"/>
                </a:solidFill>
              </a:defRPr>
            </a:lvl1pPr>
          </a:lstStyle>
          <a:p>
            <a:pPr/>
            <a:r>
              <a:t>Rijksdriehoekscoördinaten</a:t>
            </a:r>
          </a:p>
        </p:txBody>
      </p:sp>
      <p:sp>
        <p:nvSpPr>
          <p:cNvPr id="466" name="Tijdelijke aanduiding voor tekst 5"/>
          <p:cNvSpPr txBox="1"/>
          <p:nvPr>
            <p:ph type="body" idx="1"/>
          </p:nvPr>
        </p:nvSpPr>
        <p:spPr>
          <a:prstGeom prst="rect">
            <a:avLst/>
          </a:prstGeom>
        </p:spPr>
        <p:txBody>
          <a:bodyPr/>
          <a:lstStyle/>
          <a:p>
            <a:pPr marL="527050" indent="-527050">
              <a:defRPr sz="5000"/>
            </a:pPr>
            <a:r>
              <a:t>geographic location</a:t>
            </a:r>
          </a:p>
          <a:p>
            <a:pPr marL="527050" indent="-527050">
              <a:defRPr sz="5000"/>
            </a:pPr>
            <a:r>
              <a:t>“national triangular coordinates”</a:t>
            </a:r>
          </a:p>
          <a:p>
            <a:pPr marL="527050" indent="-527050">
              <a:defRPr sz="5000"/>
            </a:pPr>
          </a:p>
          <a:p>
            <a:pPr marL="527050" indent="-527050">
              <a:defRPr sz="5000"/>
            </a:pPr>
            <a:r>
              <a:rPr u="sng">
                <a:solidFill>
                  <a:srgbClr val="0066B3"/>
                </a:solidFill>
                <a:uFill>
                  <a:solidFill>
                    <a:srgbClr val="0066B3"/>
                  </a:solidFill>
                </a:uFill>
                <a:hlinkClick r:id="rId2" invalidUrl="" action="" tgtFrame="" tooltip="" history="1" highlightClick="0" endSnd="0"/>
              </a:rPr>
              <a:t>https://www.kadaster.nl/zakelijk/registraties/basisregistraties/rijksdriehoeksmeting/rijksdriehoeksstelsel</a:t>
            </a:r>
          </a:p>
        </p:txBody>
      </p:sp>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68" name="Oefening 1"/>
          <p:cNvSpPr txBox="1"/>
          <p:nvPr>
            <p:ph type="title"/>
          </p:nvPr>
        </p:nvSpPr>
        <p:spPr>
          <a:prstGeom prst="rect">
            <a:avLst/>
          </a:prstGeom>
        </p:spPr>
        <p:txBody>
          <a:bodyPr/>
          <a:lstStyle/>
          <a:p>
            <a:pPr/>
            <a:r>
              <a:t>Oefening 1</a:t>
            </a:r>
          </a:p>
        </p:txBody>
      </p:sp>
      <p:sp>
        <p:nvSpPr>
          <p:cNvPr id="469" name="omrekenen RD coördinaten ←→ latitude / longitude  https://www.gpscoordinaten.nl/converteer-rd-coordinaten.php…"/>
          <p:cNvSpPr txBox="1"/>
          <p:nvPr>
            <p:ph type="body" idx="1"/>
          </p:nvPr>
        </p:nvSpPr>
        <p:spPr>
          <a:prstGeom prst="rect">
            <a:avLst/>
          </a:prstGeom>
        </p:spPr>
        <p:txBody>
          <a:bodyPr/>
          <a:lstStyle/>
          <a:p>
            <a:pPr/>
            <a:r>
              <a:t>omrekenen RD coördinaten ←→ latitude / longitude</a:t>
            </a:r>
            <a:br/>
            <a:br/>
            <a:r>
              <a:rPr u="sng">
                <a:solidFill>
                  <a:srgbClr val="0066B3"/>
                </a:solidFill>
                <a:uFill>
                  <a:solidFill>
                    <a:srgbClr val="0066B3"/>
                  </a:solidFill>
                </a:uFill>
                <a:hlinkClick r:id="rId2" invalidUrl="" action="" tgtFrame="" tooltip="" history="1" highlightClick="0" endSnd="0"/>
              </a:rPr>
              <a:t>https://www.gpscoordinaten.nl/converteer-rd-coordinaten.php</a:t>
            </a:r>
          </a:p>
          <a:p>
            <a:pPr/>
          </a:p>
          <a:p>
            <a:pPr/>
            <a:r>
              <a:t>zoek de coordinaten van een bekende / favoriete locatie</a:t>
            </a:r>
          </a:p>
          <a:p>
            <a:pPr lvl="2"/>
            <a14:m>
              <m:oMathPara>
                <m:oMathParaPr>
                  <m:jc m:val="left"/>
                </m:oMathParaPr>
                <m:oMath>
                  <m:r>
                    <a:rPr xmlns:a="http://schemas.openxmlformats.org/drawingml/2006/main" sz="5750" i="1">
                      <a:solidFill>
                        <a:srgbClr val="000000"/>
                      </a:solidFill>
                      <a:latin typeface="Cambria Math" panose="02040503050406030204" pitchFamily="18" charset="0"/>
                    </a:rPr>
                    <m:t>(</m:t>
                  </m:r>
                  <m:r>
                    <a:rPr xmlns:a="http://schemas.openxmlformats.org/drawingml/2006/main" sz="5750" i="1">
                      <a:solidFill>
                        <a:srgbClr val="000000"/>
                      </a:solidFill>
                      <a:latin typeface="Cambria Math" panose="02040503050406030204" pitchFamily="18" charset="0"/>
                    </a:rPr>
                    <m:t>x</m:t>
                  </m:r>
                  <m:r>
                    <a:rPr xmlns:a="http://schemas.openxmlformats.org/drawingml/2006/main" sz="5750" i="1">
                      <a:solidFill>
                        <a:srgbClr val="000000"/>
                      </a:solidFill>
                      <a:latin typeface="Cambria Math" panose="02040503050406030204" pitchFamily="18" charset="0"/>
                    </a:rPr>
                    <m:t>,</m:t>
                  </m:r>
                  <m:r>
                    <a:rPr xmlns:a="http://schemas.openxmlformats.org/drawingml/2006/main" sz="5750" i="1">
                      <a:solidFill>
                        <a:srgbClr val="000000"/>
                      </a:solidFill>
                      <a:latin typeface="Cambria Math" panose="02040503050406030204" pitchFamily="18" charset="0"/>
                    </a:rPr>
                    <m:t>y</m:t>
                  </m:r>
                  <m:r>
                    <a:rPr xmlns:a="http://schemas.openxmlformats.org/drawingml/2006/main" sz="5750" i="1">
                      <a:solidFill>
                        <a:srgbClr val="000000"/>
                      </a:solidFill>
                      <a:latin typeface="Cambria Math" panose="02040503050406030204" pitchFamily="18" charset="0"/>
                    </a:rPr>
                    <m:t>)</m:t>
                  </m:r>
                </m:oMath>
              </m:oMathPara>
            </a14:m>
          </a:p>
          <a:p>
            <a:pPr lvl="2"/>
            <a:r>
              <a:t>latitude, longitude</a:t>
            </a:r>
          </a:p>
        </p:txBody>
      </p:sp>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71" name="Normaal Amsterdams Peil"/>
          <p:cNvSpPr txBox="1"/>
          <p:nvPr>
            <p:ph type="title"/>
          </p:nvPr>
        </p:nvSpPr>
        <p:spPr>
          <a:prstGeom prst="rect">
            <a:avLst/>
          </a:prstGeom>
        </p:spPr>
        <p:txBody>
          <a:bodyPr/>
          <a:lstStyle/>
          <a:p>
            <a:pPr/>
            <a:r>
              <a:t>Normaal Amsterdams Peil</a:t>
            </a:r>
          </a:p>
        </p:txBody>
      </p:sp>
      <p:pic>
        <p:nvPicPr>
          <p:cNvPr id="472" name="Screenshot 2024-11-26 at 14.39.47 (2).png" descr="Screenshot 2024-11-26 at 14.39.47 (2).png"/>
          <p:cNvPicPr>
            <a:picLocks noChangeAspect="1"/>
          </p:cNvPicPr>
          <p:nvPr/>
        </p:nvPicPr>
        <p:blipFill>
          <a:blip r:embed="rId2">
            <a:extLst/>
          </a:blip>
          <a:stretch>
            <a:fillRect/>
          </a:stretch>
        </p:blipFill>
        <p:spPr>
          <a:xfrm>
            <a:off x="5470823" y="2846781"/>
            <a:ext cx="13442354" cy="9902038"/>
          </a:xfrm>
          <a:prstGeom prst="rect">
            <a:avLst/>
          </a:prstGeom>
          <a:ln w="12700">
            <a:miter lim="400000"/>
          </a:ln>
        </p:spPr>
      </p:pic>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74" name="Titel 4"/>
          <p:cNvSpPr txBox="1"/>
          <p:nvPr>
            <p:ph type="title"/>
          </p:nvPr>
        </p:nvSpPr>
        <p:spPr>
          <a:prstGeom prst="rect">
            <a:avLst/>
          </a:prstGeom>
        </p:spPr>
        <p:txBody>
          <a:bodyPr/>
          <a:lstStyle>
            <a:lvl1pPr>
              <a:lnSpc>
                <a:spcPts val="10800"/>
              </a:lnSpc>
              <a:defRPr sz="10800">
                <a:solidFill>
                  <a:srgbClr val="0066B3"/>
                </a:solidFill>
              </a:defRPr>
            </a:lvl1pPr>
          </a:lstStyle>
          <a:p>
            <a:pPr/>
            <a:r>
              <a:t>Normaal Amsterdams Peil</a:t>
            </a:r>
          </a:p>
        </p:txBody>
      </p:sp>
      <p:sp>
        <p:nvSpPr>
          <p:cNvPr id="475" name="Tijdelijke aanduiding voor tekst 5"/>
          <p:cNvSpPr txBox="1"/>
          <p:nvPr>
            <p:ph type="body" idx="1"/>
          </p:nvPr>
        </p:nvSpPr>
        <p:spPr>
          <a:prstGeom prst="rect">
            <a:avLst/>
          </a:prstGeom>
        </p:spPr>
        <p:txBody>
          <a:bodyPr/>
          <a:lstStyle/>
          <a:p>
            <a:pPr marL="527050" indent="-527050">
              <a:defRPr sz="5000"/>
            </a:pPr>
            <a:r>
              <a:t>zero-point: ~ mean sea level (North Sea)</a:t>
            </a:r>
          </a:p>
          <a:p>
            <a:pPr marL="527050" indent="-527050">
              <a:defRPr sz="5000"/>
            </a:pPr>
            <a:r>
              <a:t>zero-point: under Dam Square (1955 - 2004)</a:t>
            </a:r>
          </a:p>
          <a:p>
            <a:pPr marL="527050" indent="-527050">
              <a:defRPr sz="5000"/>
            </a:pPr>
          </a:p>
          <a:p>
            <a:pPr marL="527050" indent="-527050">
              <a:defRPr sz="5000"/>
            </a:pPr>
            <a:r>
              <a:t>50.000 ‘peilmerken’ around The Netherlands</a:t>
            </a:r>
          </a:p>
        </p:txBody>
      </p:sp>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77" name="Titel 4"/>
          <p:cNvSpPr txBox="1"/>
          <p:nvPr>
            <p:ph type="title"/>
          </p:nvPr>
        </p:nvSpPr>
        <p:spPr>
          <a:prstGeom prst="rect">
            <a:avLst/>
          </a:prstGeom>
        </p:spPr>
        <p:txBody>
          <a:bodyPr/>
          <a:lstStyle>
            <a:lvl1pPr>
              <a:lnSpc>
                <a:spcPts val="10800"/>
              </a:lnSpc>
              <a:defRPr sz="10800">
                <a:solidFill>
                  <a:srgbClr val="0066B3"/>
                </a:solidFill>
              </a:defRPr>
            </a:lvl1pPr>
          </a:lstStyle>
          <a:p>
            <a:pPr/>
            <a:r>
              <a:t>Normaal Amsterdams Peil</a:t>
            </a:r>
          </a:p>
        </p:txBody>
      </p:sp>
      <p:pic>
        <p:nvPicPr>
          <p:cNvPr id="478" name="Image" descr="Image"/>
          <p:cNvPicPr>
            <a:picLocks noChangeAspect="1"/>
          </p:cNvPicPr>
          <p:nvPr/>
        </p:nvPicPr>
        <p:blipFill>
          <a:blip r:embed="rId2">
            <a:extLst/>
          </a:blip>
          <a:srcRect l="0" t="9807" r="0" b="18053"/>
          <a:stretch>
            <a:fillRect/>
          </a:stretch>
        </p:blipFill>
        <p:spPr>
          <a:xfrm>
            <a:off x="6434666" y="2964259"/>
            <a:ext cx="10021829" cy="10242014"/>
          </a:xfrm>
          <a:prstGeom prst="rect">
            <a:avLst/>
          </a:prstGeom>
          <a:ln w="12700">
            <a:miter lim="400000"/>
          </a:ln>
        </p:spPr>
      </p:pic>
      <p:sp>
        <p:nvSpPr>
          <p:cNvPr id="479" name="Tijdelijke aanduiding voor tekst 5"/>
          <p:cNvSpPr txBox="1"/>
          <p:nvPr>
            <p:ph type="body" idx="1"/>
          </p:nvPr>
        </p:nvSpPr>
        <p:spPr>
          <a:prstGeom prst="rect">
            <a:avLst/>
          </a:prstGeom>
        </p:spPr>
        <p:txBody>
          <a:bodyPr/>
          <a:lstStyle/>
          <a:p>
            <a:pPr marL="527050" indent="-527050">
              <a:defRPr sz="5000"/>
            </a:pPr>
            <a:r>
              <a:t>blue: below NAP</a:t>
            </a:r>
          </a:p>
          <a:p>
            <a:pPr marL="527050" indent="-527050">
              <a:defRPr sz="5000"/>
            </a:pPr>
            <a:r>
              <a:t>green: above NAP</a:t>
            </a:r>
          </a:p>
        </p:txBody>
      </p:sp>
    </p:spTree>
  </p:cSld>
  <p:clrMapOvr>
    <a:masterClrMapping/>
  </p:clrMapOvr>
  <p:transition xmlns:p14="http://schemas.microsoft.com/office/powerpoint/2010/main" spd="med" advClick="1"/>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81" name="Titel 4"/>
          <p:cNvSpPr txBox="1"/>
          <p:nvPr>
            <p:ph type="title"/>
          </p:nvPr>
        </p:nvSpPr>
        <p:spPr>
          <a:prstGeom prst="rect">
            <a:avLst/>
          </a:prstGeom>
        </p:spPr>
        <p:txBody>
          <a:bodyPr/>
          <a:lstStyle>
            <a:lvl1pPr>
              <a:lnSpc>
                <a:spcPts val="10800"/>
              </a:lnSpc>
              <a:defRPr sz="10800">
                <a:solidFill>
                  <a:srgbClr val="0066B3"/>
                </a:solidFill>
              </a:defRPr>
            </a:lvl1pPr>
          </a:lstStyle>
          <a:p>
            <a:pPr/>
            <a:r>
              <a:t>Normaal Amsterdams Peil</a:t>
            </a:r>
          </a:p>
        </p:txBody>
      </p:sp>
      <p:sp>
        <p:nvSpPr>
          <p:cNvPr id="482" name="Tijdelijke aanduiding voor tekst 5"/>
          <p:cNvSpPr txBox="1"/>
          <p:nvPr>
            <p:ph type="body" idx="1"/>
          </p:nvPr>
        </p:nvSpPr>
        <p:spPr>
          <a:prstGeom prst="rect">
            <a:avLst/>
          </a:prstGeom>
        </p:spPr>
        <p:txBody>
          <a:bodyPr/>
          <a:lstStyle>
            <a:lvl1pPr marL="527050" indent="-527050">
              <a:defRPr sz="5000"/>
            </a:lvl1pPr>
          </a:lstStyle>
          <a:p>
            <a:pPr/>
            <a:r>
              <a:t>“Amsterdam Ordnance Datum”</a:t>
            </a:r>
          </a:p>
        </p:txBody>
      </p:sp>
      <p:pic>
        <p:nvPicPr>
          <p:cNvPr id="483" name="Image" descr="Image"/>
          <p:cNvPicPr>
            <a:picLocks noChangeAspect="1"/>
          </p:cNvPicPr>
          <p:nvPr/>
        </p:nvPicPr>
        <p:blipFill>
          <a:blip r:embed="rId2">
            <a:extLst/>
          </a:blip>
          <a:stretch>
            <a:fillRect/>
          </a:stretch>
        </p:blipFill>
        <p:spPr>
          <a:xfrm>
            <a:off x="2089340" y="5293776"/>
            <a:ext cx="20205320" cy="5936376"/>
          </a:xfrm>
          <a:prstGeom prst="rect">
            <a:avLst/>
          </a:prstGeom>
          <a:ln w="12700">
            <a:miter lim="400000"/>
          </a:ln>
        </p:spPr>
      </p:pic>
    </p:spTree>
  </p:cSld>
  <p:clrMapOvr>
    <a:masterClrMapping/>
  </p:clrMapOvr>
  <p:transition xmlns:p14="http://schemas.microsoft.com/office/powerpoint/2010/main" spd="med" advClick="1"/>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485" name="Image.jpg" descr="Image.jpg"/>
          <p:cNvPicPr>
            <a:picLocks noChangeAspect="1"/>
          </p:cNvPicPr>
          <p:nvPr/>
        </p:nvPicPr>
        <p:blipFill>
          <a:blip r:embed="rId2">
            <a:extLst/>
          </a:blip>
          <a:srcRect l="0" t="18078" r="0" b="25628"/>
          <a:stretch>
            <a:fillRect/>
          </a:stretch>
        </p:blipFill>
        <p:spPr>
          <a:xfrm>
            <a:off x="11027478" y="2906520"/>
            <a:ext cx="9567773" cy="9570586"/>
          </a:xfrm>
          <a:prstGeom prst="rect">
            <a:avLst/>
          </a:prstGeom>
          <a:ln w="12700">
            <a:miter lim="400000"/>
          </a:ln>
        </p:spPr>
      </p:pic>
      <p:sp>
        <p:nvSpPr>
          <p:cNvPr id="486" name="Titel 4"/>
          <p:cNvSpPr txBox="1"/>
          <p:nvPr>
            <p:ph type="title"/>
          </p:nvPr>
        </p:nvSpPr>
        <p:spPr>
          <a:prstGeom prst="rect">
            <a:avLst/>
          </a:prstGeom>
        </p:spPr>
        <p:txBody>
          <a:bodyPr/>
          <a:lstStyle>
            <a:lvl1pPr>
              <a:lnSpc>
                <a:spcPts val="10800"/>
              </a:lnSpc>
              <a:defRPr sz="10800">
                <a:solidFill>
                  <a:srgbClr val="0066B3"/>
                </a:solidFill>
              </a:defRPr>
            </a:lvl1pPr>
          </a:lstStyle>
          <a:p>
            <a:pPr/>
            <a:r>
              <a:t>Normaal Amsterdams Peil</a:t>
            </a:r>
          </a:p>
        </p:txBody>
      </p:sp>
      <p:sp>
        <p:nvSpPr>
          <p:cNvPr id="487" name="Tijdelijke aanduiding voor tekst 5"/>
          <p:cNvSpPr txBox="1"/>
          <p:nvPr>
            <p:ph type="body" idx="1"/>
          </p:nvPr>
        </p:nvSpPr>
        <p:spPr>
          <a:prstGeom prst="rect">
            <a:avLst/>
          </a:prstGeom>
        </p:spPr>
        <p:txBody>
          <a:bodyPr/>
          <a:lstStyle/>
          <a:p>
            <a:pPr marL="495426" indent="-495426" defTabSz="775969">
              <a:spcBef>
                <a:spcPts val="5500"/>
              </a:spcBef>
              <a:defRPr sz="4700"/>
            </a:pPr>
            <a:r>
              <a:t>zero is </a:t>
            </a:r>
            <a:r>
              <a:rPr i="1"/>
              <a:t>under</a:t>
            </a:r>
            <a:r>
              <a:t> Dam Square</a:t>
            </a:r>
          </a:p>
          <a:p>
            <a:pPr marL="495426" indent="-495426" defTabSz="775969">
              <a:spcBef>
                <a:spcPts val="5500"/>
              </a:spcBef>
              <a:defRPr sz="4700"/>
            </a:pPr>
            <a:r>
              <a:t>plate was at</a:t>
            </a:r>
          </a:p>
          <a:p>
            <a:pPr lvl="1" marL="1092327" indent="-495426" defTabSz="775969">
              <a:spcBef>
                <a:spcPts val="5500"/>
              </a:spcBef>
              <a:defRPr sz="4700"/>
            </a:pPr>
            <a:r>
              <a:t>1.4278 m above NAP</a:t>
            </a:r>
          </a:p>
          <a:p>
            <a:pPr lvl="1" marL="1092327" indent="-495426" defTabSz="775969">
              <a:spcBef>
                <a:spcPts val="5500"/>
              </a:spcBef>
              <a:defRPr sz="4700"/>
            </a:pPr>
            <a:r>
              <a:t>“0” since 1955</a:t>
            </a:r>
          </a:p>
          <a:p>
            <a:pPr marL="495426" indent="-495426" defTabSz="775969">
              <a:spcBef>
                <a:spcPts val="5500"/>
              </a:spcBef>
              <a:defRPr sz="4700"/>
            </a:pPr>
            <a:r>
              <a:t>plate is at</a:t>
            </a:r>
          </a:p>
          <a:p>
            <a:pPr lvl="1" marL="1092327" indent="-495426" defTabSz="775969">
              <a:spcBef>
                <a:spcPts val="5500"/>
              </a:spcBef>
              <a:defRPr sz="4700"/>
            </a:pPr>
            <a:r>
              <a:t>1.4080 m above NAP</a:t>
            </a:r>
          </a:p>
          <a:p>
            <a:pPr lvl="1" marL="1092327" indent="-495426" defTabSz="775969">
              <a:spcBef>
                <a:spcPts val="5500"/>
              </a:spcBef>
              <a:defRPr sz="4700"/>
            </a:pPr>
            <a:r>
              <a:t>no longer “0” since 2004</a:t>
            </a:r>
          </a:p>
        </p:txBody>
      </p:sp>
    </p:spTree>
  </p:cSld>
  <p:clrMapOvr>
    <a:masterClrMapping/>
  </p:clrMapOvr>
  <p:transition xmlns:p14="http://schemas.microsoft.com/office/powerpoint/2010/main" spd="med" advClick="1"/>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89" name="Titel 4"/>
          <p:cNvSpPr txBox="1"/>
          <p:nvPr>
            <p:ph type="title"/>
          </p:nvPr>
        </p:nvSpPr>
        <p:spPr>
          <a:prstGeom prst="rect">
            <a:avLst/>
          </a:prstGeom>
        </p:spPr>
        <p:txBody>
          <a:bodyPr/>
          <a:lstStyle>
            <a:lvl1pPr>
              <a:lnSpc>
                <a:spcPts val="10800"/>
              </a:lnSpc>
              <a:defRPr sz="10800">
                <a:solidFill>
                  <a:srgbClr val="0066B3"/>
                </a:solidFill>
              </a:defRPr>
            </a:lvl1pPr>
          </a:lstStyle>
          <a:p>
            <a:pPr/>
            <a:r>
              <a:t>Lowest Astronomical Tide</a:t>
            </a:r>
          </a:p>
        </p:txBody>
      </p:sp>
      <p:sp>
        <p:nvSpPr>
          <p:cNvPr id="490" name="Tijdelijke aanduiding voor tekst 5"/>
          <p:cNvSpPr txBox="1"/>
          <p:nvPr>
            <p:ph type="body" idx="1"/>
          </p:nvPr>
        </p:nvSpPr>
        <p:spPr>
          <a:prstGeom prst="rect">
            <a:avLst/>
          </a:prstGeom>
        </p:spPr>
        <p:txBody>
          <a:bodyPr/>
          <a:lstStyle/>
          <a:p>
            <a:pPr marL="527050" indent="-527050">
              <a:defRPr sz="5000"/>
            </a:pPr>
            <a:r>
              <a:t>international equivalent of N.A.P.</a:t>
            </a:r>
          </a:p>
          <a:p>
            <a:pPr marL="527050" indent="-527050">
              <a:defRPr sz="5000"/>
            </a:pPr>
            <a:r>
              <a:t>in harbours:  ApproximateLAT</a:t>
            </a:r>
          </a:p>
          <a:p>
            <a:pPr marL="527050" indent="-527050">
              <a:defRPr sz="5000"/>
            </a:pPr>
          </a:p>
          <a:p>
            <a:pPr marL="527050" indent="-527050">
              <a:defRPr sz="5000"/>
            </a:pPr>
            <a:r>
              <a:t>adhered to by </a:t>
            </a:r>
          </a:p>
          <a:p>
            <a:pPr lvl="2" marL="1797050" indent="-527050">
              <a:defRPr sz="5000"/>
            </a:pPr>
            <a:r>
              <a:t>Port of Rotterdam (2022)</a:t>
            </a:r>
          </a:p>
          <a:p>
            <a:pPr lvl="2" marL="1797050" indent="-527050">
              <a:defRPr sz="5000"/>
            </a:pPr>
            <a:r>
              <a:t>IJmuiden (2025)</a:t>
            </a:r>
          </a:p>
        </p:txBody>
      </p:sp>
    </p:spTree>
  </p:cSld>
  <p:clrMapOvr>
    <a:masterClrMapping/>
  </p:clrMapOvr>
  <p:transition xmlns:p14="http://schemas.microsoft.com/office/powerpoint/2010/main" spd="med" advClick="1"/>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92" name="Titel 4"/>
          <p:cNvSpPr txBox="1"/>
          <p:nvPr>
            <p:ph type="title"/>
          </p:nvPr>
        </p:nvSpPr>
        <p:spPr>
          <a:prstGeom prst="rect">
            <a:avLst/>
          </a:prstGeom>
        </p:spPr>
        <p:txBody>
          <a:bodyPr/>
          <a:lstStyle>
            <a:lvl1pPr>
              <a:lnSpc>
                <a:spcPts val="10800"/>
              </a:lnSpc>
              <a:defRPr sz="10800">
                <a:solidFill>
                  <a:srgbClr val="0066B3"/>
                </a:solidFill>
              </a:defRPr>
            </a:lvl1pPr>
          </a:lstStyle>
          <a:p>
            <a:pPr/>
            <a:r>
              <a:t>Peilmerken</a:t>
            </a:r>
          </a:p>
        </p:txBody>
      </p:sp>
      <p:pic>
        <p:nvPicPr>
          <p:cNvPr id="493" name="Image" descr="Image"/>
          <p:cNvPicPr>
            <a:picLocks noChangeAspect="1"/>
          </p:cNvPicPr>
          <p:nvPr/>
        </p:nvPicPr>
        <p:blipFill>
          <a:blip r:embed="rId2">
            <a:extLst/>
          </a:blip>
          <a:stretch>
            <a:fillRect/>
          </a:stretch>
        </p:blipFill>
        <p:spPr>
          <a:xfrm>
            <a:off x="2582333" y="3505200"/>
            <a:ext cx="7672450" cy="5080000"/>
          </a:xfrm>
          <a:prstGeom prst="rect">
            <a:avLst/>
          </a:prstGeom>
          <a:ln w="12700">
            <a:miter lim="400000"/>
          </a:ln>
        </p:spPr>
      </p:pic>
      <p:pic>
        <p:nvPicPr>
          <p:cNvPr id="494" name="Image" descr="Image"/>
          <p:cNvPicPr>
            <a:picLocks noChangeAspect="1"/>
          </p:cNvPicPr>
          <p:nvPr/>
        </p:nvPicPr>
        <p:blipFill>
          <a:blip r:embed="rId3">
            <a:extLst/>
          </a:blip>
          <a:stretch>
            <a:fillRect/>
          </a:stretch>
        </p:blipFill>
        <p:spPr>
          <a:xfrm>
            <a:off x="8465524" y="7607300"/>
            <a:ext cx="7122752" cy="5080000"/>
          </a:xfrm>
          <a:prstGeom prst="rect">
            <a:avLst/>
          </a:prstGeom>
          <a:ln w="12700">
            <a:miter lim="400000"/>
          </a:ln>
        </p:spPr>
      </p:pic>
      <p:pic>
        <p:nvPicPr>
          <p:cNvPr id="495" name="Image" descr="Image"/>
          <p:cNvPicPr>
            <a:picLocks noChangeAspect="1"/>
          </p:cNvPicPr>
          <p:nvPr/>
        </p:nvPicPr>
        <p:blipFill>
          <a:blip r:embed="rId4">
            <a:extLst/>
          </a:blip>
          <a:stretch>
            <a:fillRect/>
          </a:stretch>
        </p:blipFill>
        <p:spPr>
          <a:xfrm>
            <a:off x="14944490" y="4643966"/>
            <a:ext cx="7672450" cy="5080001"/>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2" name="College 4 - kern"/>
          <p:cNvSpPr txBox="1"/>
          <p:nvPr>
            <p:ph type="title"/>
          </p:nvPr>
        </p:nvSpPr>
        <p:spPr>
          <a:prstGeom prst="rect">
            <a:avLst/>
          </a:prstGeom>
        </p:spPr>
        <p:txBody>
          <a:bodyPr/>
          <a:lstStyle/>
          <a:p>
            <a:pPr/>
            <a:r>
              <a:t>College 4 - kern</a:t>
            </a:r>
          </a:p>
        </p:txBody>
      </p:sp>
      <p:sp>
        <p:nvSpPr>
          <p:cNvPr id="403" name="Rijksdriehoekscoördinaten (RD) zijn eenvoudiger dan latitude/longitude…"/>
          <p:cNvSpPr txBox="1"/>
          <p:nvPr>
            <p:ph type="body" idx="1"/>
          </p:nvPr>
        </p:nvSpPr>
        <p:spPr>
          <a:prstGeom prst="rect">
            <a:avLst/>
          </a:prstGeom>
        </p:spPr>
        <p:txBody>
          <a:bodyPr/>
          <a:lstStyle/>
          <a:p>
            <a:pPr marL="889000" indent="-889000">
              <a:buSzPct val="100000"/>
              <a:buAutoNum type="arabicPeriod" startAt="1"/>
            </a:pPr>
            <a:r>
              <a:t>Rijksdriehoekscoördinaten (RD) zijn </a:t>
            </a:r>
            <a:r>
              <a:rPr b="1"/>
              <a:t>eenvoudiger</a:t>
            </a:r>
            <a:r>
              <a:t> dan latitude/longitude</a:t>
            </a:r>
          </a:p>
          <a:p>
            <a:pPr marL="889000" indent="-889000">
              <a:buSzPct val="100000"/>
              <a:buAutoNum type="arabicPeriod" startAt="1"/>
            </a:pPr>
            <a:r>
              <a:t>Normaal Amsterdams Peil (NAP) is hier om de hoek </a:t>
            </a:r>
            <a:r>
              <a:rPr b="1"/>
              <a:t>geboren</a:t>
            </a:r>
          </a:p>
          <a:p>
            <a:pPr marL="889000" indent="-889000">
              <a:buSzPct val="100000"/>
              <a:buAutoNum type="arabicPeriod" startAt="1"/>
            </a:pPr>
            <a:r>
              <a:t>RD en NAP worden uitgedrukt in </a:t>
            </a:r>
            <a:r>
              <a:rPr b="1"/>
              <a:t>meters →</a:t>
            </a:r>
            <a:r>
              <a:t> </a:t>
            </a:r>
            <a14:m>
              <m:oMath>
                <m:r>
                  <a:rPr xmlns:a="http://schemas.openxmlformats.org/drawingml/2006/main" sz="5750" i="1">
                    <a:solidFill>
                      <a:srgbClr val="000000"/>
                    </a:solidFill>
                    <a:latin typeface="Cambria Math" panose="02040503050406030204" pitchFamily="18" charset="0"/>
                  </a:rPr>
                  <m:t>(</m:t>
                </m:r>
                <m:r>
                  <a:rPr xmlns:a="http://schemas.openxmlformats.org/drawingml/2006/main" sz="5750" i="1">
                    <a:solidFill>
                      <a:srgbClr val="000000"/>
                    </a:solidFill>
                    <a:latin typeface="Cambria Math" panose="02040503050406030204" pitchFamily="18" charset="0"/>
                  </a:rPr>
                  <m:t>x</m:t>
                </m:r>
                <m:r>
                  <a:rPr xmlns:a="http://schemas.openxmlformats.org/drawingml/2006/main" sz="5750" i="1">
                    <a:solidFill>
                      <a:srgbClr val="000000"/>
                    </a:solidFill>
                    <a:latin typeface="Cambria Math" panose="02040503050406030204" pitchFamily="18" charset="0"/>
                  </a:rPr>
                  <m:t>,</m:t>
                </m:r>
                <m:r>
                  <a:rPr xmlns:a="http://schemas.openxmlformats.org/drawingml/2006/main" sz="5750" i="1">
                    <a:solidFill>
                      <a:srgbClr val="000000"/>
                    </a:solidFill>
                    <a:latin typeface="Cambria Math" panose="02040503050406030204" pitchFamily="18" charset="0"/>
                  </a:rPr>
                  <m:t>y</m:t>
                </m:r>
                <m:r>
                  <a:rPr xmlns:a="http://schemas.openxmlformats.org/drawingml/2006/main" sz="5750" i="1">
                    <a:solidFill>
                      <a:srgbClr val="000000"/>
                    </a:solidFill>
                    <a:latin typeface="Cambria Math" panose="02040503050406030204" pitchFamily="18" charset="0"/>
                  </a:rPr>
                  <m:t>,</m:t>
                </m:r>
                <m:r>
                  <a:rPr xmlns:a="http://schemas.openxmlformats.org/drawingml/2006/main" sz="5750" i="1">
                    <a:solidFill>
                      <a:srgbClr val="000000"/>
                    </a:solidFill>
                    <a:latin typeface="Cambria Math" panose="02040503050406030204" pitchFamily="18" charset="0"/>
                  </a:rPr>
                  <m:t>h</m:t>
                </m:r>
                <m:r>
                  <a:rPr xmlns:a="http://schemas.openxmlformats.org/drawingml/2006/main" sz="5750" i="1">
                    <a:solidFill>
                      <a:srgbClr val="000000"/>
                    </a:solidFill>
                    <a:latin typeface="Cambria Math" panose="02040503050406030204" pitchFamily="18" charset="0"/>
                  </a:rPr>
                  <m:t>)</m:t>
                </m:r>
              </m:oMath>
            </a14:m>
          </a:p>
          <a:p>
            <a:pPr marL="889000" indent="-889000">
              <a:buSzPct val="100000"/>
              <a:buAutoNum type="arabicPeriod" startAt="1"/>
            </a:pPr>
            <a:r>
              <a:rPr b="1"/>
              <a:t>basisregistraties</a:t>
            </a:r>
            <a:r>
              <a:t> zijn gebaseerd op RD en NAP</a:t>
            </a:r>
          </a:p>
          <a:p>
            <a:pPr marL="889000" indent="-889000">
              <a:buSzPct val="100000"/>
              <a:buAutoNum type="arabicPeriod" startAt="1"/>
            </a:pPr>
            <a:r>
              <a:rPr i="1"/>
              <a:t>zelf</a:t>
            </a:r>
            <a:r>
              <a:t> </a:t>
            </a:r>
            <a:r>
              <a:rPr b="1"/>
              <a:t>kaarten maken</a:t>
            </a:r>
            <a:r>
              <a:t> is nog niet zo makkelijk: QGIS, EduGIS</a:t>
            </a:r>
          </a:p>
        </p:txBody>
      </p:sp>
    </p:spTree>
  </p:cSld>
  <p:clrMapOvr>
    <a:masterClrMapping/>
  </p:clrMapOvr>
  <p:transition xmlns:p14="http://schemas.microsoft.com/office/powerpoint/2010/main" spd="med" advClick="1"/>
</p:sld>
</file>

<file path=ppt/slides/slide3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97" name="Titel 4"/>
          <p:cNvSpPr txBox="1"/>
          <p:nvPr>
            <p:ph type="title"/>
          </p:nvPr>
        </p:nvSpPr>
        <p:spPr>
          <a:prstGeom prst="rect">
            <a:avLst/>
          </a:prstGeom>
        </p:spPr>
        <p:txBody>
          <a:bodyPr/>
          <a:lstStyle>
            <a:lvl1pPr>
              <a:lnSpc>
                <a:spcPts val="10800"/>
              </a:lnSpc>
              <a:defRPr sz="10800">
                <a:solidFill>
                  <a:srgbClr val="0066B3"/>
                </a:solidFill>
              </a:defRPr>
            </a:lvl1pPr>
          </a:lstStyle>
          <a:p>
            <a:pPr/>
            <a:r>
              <a:t>Peilmerken</a:t>
            </a:r>
          </a:p>
        </p:txBody>
      </p:sp>
      <p:sp>
        <p:nvSpPr>
          <p:cNvPr id="498" name="Tijdelijke aanduiding voor tekst 5"/>
          <p:cNvSpPr txBox="1"/>
          <p:nvPr>
            <p:ph type="body" idx="1"/>
          </p:nvPr>
        </p:nvSpPr>
        <p:spPr>
          <a:prstGeom prst="rect">
            <a:avLst/>
          </a:prstGeom>
        </p:spPr>
        <p:txBody>
          <a:bodyPr/>
          <a:lstStyle>
            <a:lvl1pPr marL="527050" indent="-527050">
              <a:defRPr sz="5000"/>
            </a:lvl1pPr>
          </a:lstStyle>
          <a:p>
            <a:pPr/>
            <a:r>
              <a:t>Rijkswaterstaat</a:t>
            </a:r>
          </a:p>
        </p:txBody>
      </p:sp>
      <p:pic>
        <p:nvPicPr>
          <p:cNvPr id="499" name="Screenshot 2024-11-28 at 08.20.12.png" descr="Screenshot 2024-11-28 at 08.20.12.png"/>
          <p:cNvPicPr>
            <a:picLocks noChangeAspect="1"/>
          </p:cNvPicPr>
          <p:nvPr/>
        </p:nvPicPr>
        <p:blipFill>
          <a:blip r:embed="rId2">
            <a:extLst/>
          </a:blip>
          <a:srcRect l="24155" t="16386" r="23127" b="0"/>
          <a:stretch>
            <a:fillRect/>
          </a:stretch>
        </p:blipFill>
        <p:spPr>
          <a:xfrm>
            <a:off x="9712640" y="3160316"/>
            <a:ext cx="10660393" cy="10567649"/>
          </a:xfrm>
          <a:prstGeom prst="rect">
            <a:avLst/>
          </a:prstGeom>
          <a:ln w="12700">
            <a:miter lim="400000"/>
          </a:ln>
        </p:spPr>
      </p:pic>
    </p:spTree>
  </p:cSld>
  <p:clrMapOvr>
    <a:masterClrMapping/>
  </p:clrMapOvr>
  <p:transition xmlns:p14="http://schemas.microsoft.com/office/powerpoint/2010/main" spd="med" advClick="1"/>
</p:sld>
</file>

<file path=ppt/slides/slide3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01" name="Titel 4"/>
          <p:cNvSpPr txBox="1"/>
          <p:nvPr>
            <p:ph type="title"/>
          </p:nvPr>
        </p:nvSpPr>
        <p:spPr>
          <a:prstGeom prst="rect">
            <a:avLst/>
          </a:prstGeom>
        </p:spPr>
        <p:txBody>
          <a:bodyPr/>
          <a:lstStyle>
            <a:lvl1pPr>
              <a:lnSpc>
                <a:spcPts val="10800"/>
              </a:lnSpc>
              <a:defRPr sz="10800">
                <a:solidFill>
                  <a:srgbClr val="0066B3"/>
                </a:solidFill>
              </a:defRPr>
            </a:lvl1pPr>
          </a:lstStyle>
          <a:p>
            <a:pPr/>
            <a:r>
              <a:t>Peilmerken map</a:t>
            </a:r>
          </a:p>
        </p:txBody>
      </p:sp>
      <p:pic>
        <p:nvPicPr>
          <p:cNvPr id="502" name="Screenshot 2024-11-28 at 08.02.49.png" descr="Screenshot 2024-11-28 at 08.02.49.png"/>
          <p:cNvPicPr>
            <a:picLocks noChangeAspect="1"/>
          </p:cNvPicPr>
          <p:nvPr/>
        </p:nvPicPr>
        <p:blipFill>
          <a:blip r:embed="rId2">
            <a:extLst/>
          </a:blip>
          <a:stretch>
            <a:fillRect/>
          </a:stretch>
        </p:blipFill>
        <p:spPr>
          <a:xfrm>
            <a:off x="10899506" y="3681293"/>
            <a:ext cx="12694620" cy="7934138"/>
          </a:xfrm>
          <a:prstGeom prst="rect">
            <a:avLst/>
          </a:prstGeom>
          <a:ln w="12700">
            <a:miter lim="400000"/>
          </a:ln>
        </p:spPr>
      </p:pic>
      <p:sp>
        <p:nvSpPr>
          <p:cNvPr id="503" name="Tijdelijke aanduiding voor tekst 5"/>
          <p:cNvSpPr txBox="1"/>
          <p:nvPr>
            <p:ph type="body" idx="1"/>
          </p:nvPr>
        </p:nvSpPr>
        <p:spPr>
          <a:prstGeom prst="rect">
            <a:avLst/>
          </a:prstGeom>
        </p:spPr>
        <p:txBody>
          <a:bodyPr/>
          <a:lstStyle>
            <a:lvl1pPr marL="527050" indent="-527050">
              <a:defRPr sz="5000" u="sng">
                <a:solidFill>
                  <a:srgbClr val="0066B3"/>
                </a:solidFill>
                <a:uFill>
                  <a:solidFill>
                    <a:srgbClr val="0066B3"/>
                  </a:solidFill>
                </a:uFill>
                <a:hlinkClick r:id="rId3" invalidUrl="" action="" tgtFrame="" tooltip="" history="1" highlightClick="0" endSnd="0"/>
              </a:defRPr>
            </a:lvl1pPr>
          </a:lstStyle>
          <a:p>
            <a:pPr>
              <a:defRPr u="none">
                <a:solidFill>
                  <a:srgbClr val="000000"/>
                </a:solidFill>
                <a:uFillTx/>
              </a:defRPr>
            </a:pPr>
            <a:r>
              <a:rPr u="sng">
                <a:solidFill>
                  <a:srgbClr val="0066B3"/>
                </a:solidFill>
                <a:uFill>
                  <a:solidFill>
                    <a:srgbClr val="0066B3"/>
                  </a:solidFill>
                </a:uFill>
                <a:hlinkClick r:id="rId3" invalidUrl="" action="" tgtFrame="" tooltip="" history="1" highlightClick="0" endSnd="0"/>
              </a:rPr>
              <a:t>https://data.amsterdam.nl/</a:t>
            </a:r>
          </a:p>
        </p:txBody>
      </p:sp>
    </p:spTree>
  </p:cSld>
  <p:clrMapOvr>
    <a:masterClrMapping/>
  </p:clrMapOvr>
  <p:transition xmlns:p14="http://schemas.microsoft.com/office/powerpoint/2010/main" spd="med" advClick="1"/>
</p:sld>
</file>

<file path=ppt/slides/slide3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05" name="Titel 4"/>
          <p:cNvSpPr txBox="1"/>
          <p:nvPr>
            <p:ph type="title"/>
          </p:nvPr>
        </p:nvSpPr>
        <p:spPr>
          <a:prstGeom prst="rect">
            <a:avLst/>
          </a:prstGeom>
        </p:spPr>
        <p:txBody>
          <a:bodyPr/>
          <a:lstStyle>
            <a:lvl1pPr>
              <a:lnSpc>
                <a:spcPts val="10800"/>
              </a:lnSpc>
              <a:defRPr sz="10800">
                <a:solidFill>
                  <a:srgbClr val="0066B3"/>
                </a:solidFill>
              </a:defRPr>
            </a:lvl1pPr>
          </a:lstStyle>
          <a:p>
            <a:pPr/>
            <a:r>
              <a:t>Peilmerk 42880015</a:t>
            </a:r>
          </a:p>
        </p:txBody>
      </p:sp>
      <p:sp>
        <p:nvSpPr>
          <p:cNvPr id="506" name="Tijdelijke aanduiding voor tekst 5"/>
          <p:cNvSpPr txBox="1"/>
          <p:nvPr>
            <p:ph type="body" idx="1"/>
          </p:nvPr>
        </p:nvSpPr>
        <p:spPr>
          <a:prstGeom prst="rect">
            <a:avLst/>
          </a:prstGeom>
        </p:spPr>
        <p:txBody>
          <a:bodyPr/>
          <a:lstStyle/>
          <a:p>
            <a:pPr marL="495426" indent="-495426" defTabSz="775969">
              <a:spcBef>
                <a:spcPts val="5500"/>
              </a:spcBef>
              <a:defRPr sz="4700"/>
            </a:pPr>
            <a:r>
              <a:t>RD coördinaten</a:t>
            </a:r>
          </a:p>
          <a:p>
            <a:pPr lvl="1" marL="1092327" indent="-495426" defTabSz="775969">
              <a:spcBef>
                <a:spcPts val="5500"/>
              </a:spcBef>
              <a:defRPr sz="4700"/>
            </a:pPr>
            <a:r>
              <a:t>129017, 484879 </a:t>
            </a:r>
          </a:p>
          <a:p>
            <a:pPr lvl="1" marL="1092327" indent="-495426" defTabSz="775969">
              <a:spcBef>
                <a:spcPts val="5500"/>
              </a:spcBef>
              <a:defRPr sz="4700"/>
            </a:pPr>
          </a:p>
          <a:p>
            <a:pPr marL="495426" indent="-495426" defTabSz="775969">
              <a:spcBef>
                <a:spcPts val="5500"/>
              </a:spcBef>
              <a:defRPr sz="4700"/>
            </a:pPr>
            <a:r>
              <a:t>GPS coördinaten</a:t>
            </a:r>
          </a:p>
          <a:p>
            <a:pPr lvl="1" marL="1092327" indent="-495426" defTabSz="775969">
              <a:spcBef>
                <a:spcPts val="5500"/>
              </a:spcBef>
              <a:defRPr sz="4700"/>
            </a:pPr>
            <a:r>
              <a:t>52.35120, 5.00586</a:t>
            </a:r>
          </a:p>
          <a:p>
            <a:pPr lvl="1" marL="1092327" indent="-495426" defTabSz="775969">
              <a:spcBef>
                <a:spcPts val="5500"/>
              </a:spcBef>
              <a:defRPr sz="4700"/>
            </a:pPr>
          </a:p>
          <a:p>
            <a:pPr marL="495426" indent="-495426" defTabSz="775969">
              <a:spcBef>
                <a:spcPts val="5500"/>
              </a:spcBef>
              <a:defRPr sz="4700"/>
            </a:pPr>
            <a:r>
              <a:t>NAP height: 3.4766 m</a:t>
            </a:r>
          </a:p>
        </p:txBody>
      </p:sp>
      <p:pic>
        <p:nvPicPr>
          <p:cNvPr id="507" name="Screenshot 2024-11-28 at 08.00.49.png" descr="Screenshot 2024-11-28 at 08.00.49.png"/>
          <p:cNvPicPr>
            <a:picLocks noChangeAspect="1"/>
          </p:cNvPicPr>
          <p:nvPr/>
        </p:nvPicPr>
        <p:blipFill>
          <a:blip r:embed="rId2">
            <a:extLst/>
          </a:blip>
          <a:srcRect l="41484" t="27070" r="0" b="0"/>
          <a:stretch>
            <a:fillRect/>
          </a:stretch>
        </p:blipFill>
        <p:spPr>
          <a:xfrm>
            <a:off x="9947560" y="3231820"/>
            <a:ext cx="11066553" cy="8620316"/>
          </a:xfrm>
          <a:prstGeom prst="rect">
            <a:avLst/>
          </a:prstGeom>
          <a:ln w="12700">
            <a:miter lim="400000"/>
          </a:ln>
        </p:spPr>
      </p:pic>
    </p:spTree>
  </p:cSld>
  <p:clrMapOvr>
    <a:masterClrMapping/>
  </p:clrMapOvr>
  <p:transition xmlns:p14="http://schemas.microsoft.com/office/powerpoint/2010/main" spd="med" advClick="1"/>
</p:sld>
</file>

<file path=ppt/slides/slide3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09" name="Road markings"/>
          <p:cNvSpPr txBox="1"/>
          <p:nvPr>
            <p:ph type="title"/>
          </p:nvPr>
        </p:nvSpPr>
        <p:spPr>
          <a:prstGeom prst="rect">
            <a:avLst/>
          </a:prstGeom>
        </p:spPr>
        <p:txBody>
          <a:bodyPr/>
          <a:lstStyle/>
          <a:p>
            <a:pPr/>
            <a:r>
              <a:t>Road markings</a:t>
            </a:r>
          </a:p>
        </p:txBody>
      </p:sp>
      <p:pic>
        <p:nvPicPr>
          <p:cNvPr id="510" name="IMG_3535.jpeg" descr="IMG_3535.jpeg"/>
          <p:cNvPicPr>
            <a:picLocks noChangeAspect="1"/>
          </p:cNvPicPr>
          <p:nvPr/>
        </p:nvPicPr>
        <p:blipFill>
          <a:blip r:embed="rId2">
            <a:extLst/>
          </a:blip>
          <a:stretch>
            <a:fillRect/>
          </a:stretch>
        </p:blipFill>
        <p:spPr>
          <a:xfrm>
            <a:off x="3048000" y="-1"/>
            <a:ext cx="18288000" cy="13716001"/>
          </a:xfrm>
          <a:prstGeom prst="rect">
            <a:avLst/>
          </a:prstGeom>
          <a:ln w="12700">
            <a:miter lim="400000"/>
          </a:ln>
        </p:spPr>
      </p:pic>
      <p:pic>
        <p:nvPicPr>
          <p:cNvPr id="511" name="IMG_3540.jpeg" descr="IMG_3540.jpeg"/>
          <p:cNvPicPr>
            <a:picLocks noChangeAspect="1"/>
          </p:cNvPicPr>
          <p:nvPr/>
        </p:nvPicPr>
        <p:blipFill>
          <a:blip r:embed="rId3">
            <a:extLst/>
          </a:blip>
          <a:srcRect l="30128" t="10032" r="19542" b="39638"/>
          <a:stretch>
            <a:fillRect/>
          </a:stretch>
        </p:blipFill>
        <p:spPr>
          <a:xfrm>
            <a:off x="19472757" y="354543"/>
            <a:ext cx="4503744" cy="6004990"/>
          </a:xfrm>
          <a:prstGeom prst="rect">
            <a:avLst/>
          </a:prstGeom>
          <a:ln w="76200">
            <a:solidFill>
              <a:schemeClr val="accent1">
                <a:lumOff val="-13575"/>
              </a:schemeClr>
            </a:solidFill>
            <a:miter lim="400000"/>
          </a:ln>
          <a:effectLst>
            <a:outerShdw sx="100000" sy="100000" kx="0" ky="0" algn="b" rotWithShape="0" blurRad="254000" dist="127000" dir="5400000">
              <a:srgbClr val="000000">
                <a:alpha val="70000"/>
              </a:srgbClr>
            </a:outerShdw>
          </a:effectLst>
        </p:spPr>
      </p:pic>
      <p:sp>
        <p:nvSpPr>
          <p:cNvPr id="512" name="Line"/>
          <p:cNvSpPr/>
          <p:nvPr/>
        </p:nvSpPr>
        <p:spPr>
          <a:xfrm flipH="1">
            <a:off x="15199526" y="4176255"/>
            <a:ext cx="5288345" cy="1966382"/>
          </a:xfrm>
          <a:prstGeom prst="line">
            <a:avLst/>
          </a:prstGeom>
          <a:ln w="152400">
            <a:solidFill>
              <a:schemeClr val="accent5">
                <a:hueOff val="-82419"/>
                <a:satOff val="-9513"/>
                <a:lumOff val="-16343"/>
              </a:schemeClr>
            </a:solidFill>
            <a:miter lim="400000"/>
            <a:tailEnd type="triangle"/>
          </a:ln>
          <a:effectLst>
            <a:outerShdw sx="100000" sy="100000" kx="0" ky="0" algn="b" rotWithShape="0" blurRad="139700" dist="94398" dir="2751334">
              <a:srgbClr val="000000">
                <a:alpha val="50000"/>
              </a:srgbClr>
            </a:outerShdw>
          </a:effectLst>
        </p:spPr>
        <p:txBody>
          <a:bodyPr lIns="50800" tIns="50800" rIns="50800" bIns="50800" anchor="ctr"/>
          <a:lstStyle/>
          <a:p>
            <a:pPr algn="ctr" defTabSz="2438338">
              <a:spcBef>
                <a:spcPts val="0"/>
              </a:spcBef>
              <a:defRPr sz="2400">
                <a:solidFill>
                  <a:srgbClr val="5E5E5E"/>
                </a:solidFill>
              </a:defRPr>
            </a:pPr>
          </a:p>
        </p:txBody>
      </p:sp>
      <p:pic>
        <p:nvPicPr>
          <p:cNvPr id="513" name="Screenshot 2023-12-30 at 12.35.11.png" descr="Screenshot 2023-12-30 at 12.35.11.png"/>
          <p:cNvPicPr>
            <a:picLocks noChangeAspect="1"/>
          </p:cNvPicPr>
          <p:nvPr/>
        </p:nvPicPr>
        <p:blipFill>
          <a:blip r:embed="rId4">
            <a:extLst/>
          </a:blip>
          <a:stretch>
            <a:fillRect/>
          </a:stretch>
        </p:blipFill>
        <p:spPr>
          <a:xfrm>
            <a:off x="13561237" y="6756400"/>
            <a:ext cx="10498913" cy="1289587"/>
          </a:xfrm>
          <a:prstGeom prst="rect">
            <a:avLst/>
          </a:prstGeom>
          <a:ln w="25400">
            <a:miter lim="400000"/>
          </a:ln>
          <a:effectLst>
            <a:outerShdw sx="100000" sy="100000" kx="0" ky="0" algn="b" rotWithShape="0" blurRad="254000" dist="127000" dir="5400000">
              <a:srgbClr val="000000">
                <a:alpha val="70000"/>
              </a:srgbClr>
            </a:outerShdw>
          </a:effectLst>
        </p:spPr>
      </p:pic>
      <p:pic>
        <p:nvPicPr>
          <p:cNvPr id="514" name="Screenshot 2023-12-30 at 12.35.42.png" descr="Screenshot 2023-12-30 at 12.35.42.png"/>
          <p:cNvPicPr>
            <a:picLocks noChangeAspect="1"/>
          </p:cNvPicPr>
          <p:nvPr/>
        </p:nvPicPr>
        <p:blipFill>
          <a:blip r:embed="rId5">
            <a:extLst/>
          </a:blip>
          <a:stretch>
            <a:fillRect/>
          </a:stretch>
        </p:blipFill>
        <p:spPr>
          <a:xfrm>
            <a:off x="527050" y="9585171"/>
            <a:ext cx="6768425" cy="3648229"/>
          </a:xfrm>
          <a:prstGeom prst="rect">
            <a:avLst/>
          </a:prstGeom>
          <a:ln w="76200">
            <a:solidFill>
              <a:schemeClr val="accent1">
                <a:lumOff val="-13575"/>
              </a:schemeClr>
            </a:solidFill>
            <a:miter lim="400000"/>
          </a:ln>
          <a:effectLst>
            <a:outerShdw sx="100000" sy="100000" kx="0" ky="0" algn="b" rotWithShape="0" blurRad="254000" dist="127000" dir="5400000">
              <a:srgbClr val="000000">
                <a:alpha val="70000"/>
              </a:srgbClr>
            </a:outerShdw>
          </a:effectLst>
        </p:spPr>
      </p:pic>
      <p:sp>
        <p:nvSpPr>
          <p:cNvPr id="515" name="peilmerk…"/>
          <p:cNvSpPr txBox="1"/>
          <p:nvPr/>
        </p:nvSpPr>
        <p:spPr>
          <a:xfrm>
            <a:off x="21817126" y="8844179"/>
            <a:ext cx="2034948" cy="313751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ctr" defTabSz="2438338">
              <a:spcBef>
                <a:spcPts val="0"/>
              </a:spcBef>
              <a:defRPr sz="3400"/>
            </a:pPr>
            <a:r>
              <a:t>peilmerk</a:t>
            </a:r>
          </a:p>
          <a:p>
            <a:pPr algn="ctr" defTabSz="2438338">
              <a:spcBef>
                <a:spcPts val="0"/>
              </a:spcBef>
              <a:defRPr sz="3400">
                <a:solidFill>
                  <a:srgbClr val="5E5E5E"/>
                </a:solidFill>
              </a:defRPr>
            </a:pPr>
            <a:r>
              <a:t>42880015</a:t>
            </a:r>
          </a:p>
          <a:p>
            <a:pPr algn="ctr" defTabSz="2438338">
              <a:spcBef>
                <a:spcPts val="0"/>
              </a:spcBef>
              <a:defRPr sz="3400">
                <a:solidFill>
                  <a:srgbClr val="5E5E5E"/>
                </a:solidFill>
              </a:defRPr>
            </a:pPr>
          </a:p>
          <a:p>
            <a:pPr algn="ctr" defTabSz="2438338">
              <a:spcBef>
                <a:spcPts val="0"/>
              </a:spcBef>
              <a:defRPr sz="3400"/>
            </a:pPr>
            <a:r>
              <a:t>NAP</a:t>
            </a:r>
          </a:p>
          <a:p>
            <a:pPr algn="ctr" defTabSz="2438338">
              <a:spcBef>
                <a:spcPts val="0"/>
              </a:spcBef>
              <a:defRPr sz="3400"/>
            </a:pPr>
            <a:r>
              <a:t>height</a:t>
            </a:r>
          </a:p>
          <a:p>
            <a:pPr algn="ctr" defTabSz="2438338">
              <a:spcBef>
                <a:spcPts val="0"/>
              </a:spcBef>
              <a:defRPr sz="3400">
                <a:solidFill>
                  <a:srgbClr val="5E5E5E"/>
                </a:solidFill>
              </a:defRPr>
            </a:pPr>
            <a:r>
              <a:t>3.4766 m</a:t>
            </a:r>
          </a:p>
        </p:txBody>
      </p:sp>
    </p:spTree>
  </p:cSld>
  <p:clrMapOvr>
    <a:masterClrMapping/>
  </p:clrMapOvr>
  <p:transition xmlns:p14="http://schemas.microsoft.com/office/powerpoint/2010/main" spd="med" advClick="1"/>
</p:sld>
</file>

<file path=ppt/slides/slide3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17" name="Titel 4"/>
          <p:cNvSpPr txBox="1"/>
          <p:nvPr>
            <p:ph type="title"/>
          </p:nvPr>
        </p:nvSpPr>
        <p:spPr>
          <a:prstGeom prst="rect">
            <a:avLst/>
          </a:prstGeom>
        </p:spPr>
        <p:txBody>
          <a:bodyPr/>
          <a:lstStyle>
            <a:lvl1pPr algn="l">
              <a:lnSpc>
                <a:spcPts val="10800"/>
              </a:lnSpc>
              <a:defRPr sz="10800">
                <a:solidFill>
                  <a:srgbClr val="0066B3"/>
                </a:solidFill>
              </a:defRPr>
            </a:lvl1pPr>
          </a:lstStyle>
          <a:p>
            <a:pPr/>
            <a:r>
              <a:t>Exhibition</a:t>
            </a:r>
          </a:p>
        </p:txBody>
      </p:sp>
      <p:pic>
        <p:nvPicPr>
          <p:cNvPr id="518" name="Image" descr="Image"/>
          <p:cNvPicPr>
            <a:picLocks noChangeAspect="1"/>
          </p:cNvPicPr>
          <p:nvPr/>
        </p:nvPicPr>
        <p:blipFill>
          <a:blip r:embed="rId2">
            <a:extLst/>
          </a:blip>
          <a:stretch>
            <a:fillRect/>
          </a:stretch>
        </p:blipFill>
        <p:spPr>
          <a:xfrm>
            <a:off x="11214100" y="-1"/>
            <a:ext cx="10287000" cy="13716001"/>
          </a:xfrm>
          <a:prstGeom prst="rect">
            <a:avLst/>
          </a:prstGeom>
          <a:ln w="12700">
            <a:miter lim="400000"/>
          </a:ln>
        </p:spPr>
      </p:pic>
      <p:sp>
        <p:nvSpPr>
          <p:cNvPr id="519" name="Tijdelijke aanduiding voor tekst 5"/>
          <p:cNvSpPr txBox="1"/>
          <p:nvPr>
            <p:ph type="body" idx="1"/>
          </p:nvPr>
        </p:nvSpPr>
        <p:spPr>
          <a:prstGeom prst="rect">
            <a:avLst/>
          </a:prstGeom>
        </p:spPr>
        <p:txBody>
          <a:bodyPr/>
          <a:lstStyle>
            <a:lvl1pPr marL="0" indent="0">
              <a:buSzTx/>
              <a:buNone/>
              <a:defRPr sz="3600" u="sng">
                <a:solidFill>
                  <a:srgbClr val="0066B3"/>
                </a:solidFill>
                <a:uFill>
                  <a:solidFill>
                    <a:srgbClr val="0066B3"/>
                  </a:solidFill>
                </a:uFill>
                <a:hlinkClick r:id="rId3" invalidUrl="" action="" tgtFrame="" tooltip="" history="1" highlightClick="0" endSnd="0"/>
              </a:defRPr>
            </a:lvl1pPr>
          </a:lstStyle>
          <a:p>
            <a:pPr>
              <a:defRPr u="none">
                <a:solidFill>
                  <a:srgbClr val="000000"/>
                </a:solidFill>
                <a:uFillTx/>
              </a:defRPr>
            </a:pPr>
            <a:r>
              <a:rPr u="sng">
                <a:solidFill>
                  <a:srgbClr val="0066B3"/>
                </a:solidFill>
                <a:uFill>
                  <a:solidFill>
                    <a:srgbClr val="0066B3"/>
                  </a:solidFill>
                </a:uFill>
                <a:hlinkClick r:id="rId3" invalidUrl="" action="" tgtFrame="" tooltip="" history="1" highlightClick="0" endSnd="0"/>
              </a:rPr>
              <a:t>https://www.normaalamsterdamspeil.nl/</a:t>
            </a:r>
          </a:p>
        </p:txBody>
      </p:sp>
    </p:spTree>
  </p:cSld>
  <p:clrMapOvr>
    <a:masterClrMapping/>
  </p:clrMapOvr>
  <p:transition xmlns:p14="http://schemas.microsoft.com/office/powerpoint/2010/main" spd="med" advClick="1"/>
</p:sld>
</file>

<file path=ppt/slides/slide3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21" name="Double-click to edit"/>
          <p:cNvSpPr txBox="1"/>
          <p:nvPr>
            <p:ph type="title"/>
          </p:nvPr>
        </p:nvSpPr>
        <p:spPr>
          <a:prstGeom prst="rect">
            <a:avLst/>
          </a:prstGeom>
        </p:spPr>
        <p:txBody>
          <a:bodyPr/>
          <a:lstStyle/>
          <a:p>
            <a:pPr/>
          </a:p>
        </p:txBody>
      </p:sp>
      <p:sp>
        <p:nvSpPr>
          <p:cNvPr id="522" name="Double-click to edit"/>
          <p:cNvSpPr txBox="1"/>
          <p:nvPr>
            <p:ph type="body" idx="1"/>
          </p:nvPr>
        </p:nvSpPr>
        <p:spPr>
          <a:prstGeom prst="rect">
            <a:avLst/>
          </a:prstGeom>
        </p:spPr>
        <p:txBody>
          <a:bodyPr/>
          <a:lstStyle/>
          <a:p>
            <a:pPr/>
          </a:p>
        </p:txBody>
      </p:sp>
      <p:pic>
        <p:nvPicPr>
          <p:cNvPr id="523" name="Image" descr="Image"/>
          <p:cNvPicPr>
            <a:picLocks noChangeAspect="1"/>
          </p:cNvPicPr>
          <p:nvPr/>
        </p:nvPicPr>
        <p:blipFill>
          <a:blip r:embed="rId2">
            <a:extLst/>
          </a:blip>
          <a:stretch>
            <a:fillRect/>
          </a:stretch>
        </p:blipFill>
        <p:spPr>
          <a:xfrm>
            <a:off x="0" y="1727"/>
            <a:ext cx="24384000" cy="13712546"/>
          </a:xfrm>
          <a:prstGeom prst="rect">
            <a:avLst/>
          </a:prstGeom>
          <a:ln w="12700">
            <a:miter lim="400000"/>
          </a:ln>
        </p:spPr>
      </p:pic>
    </p:spTree>
  </p:cSld>
  <p:clrMapOvr>
    <a:masterClrMapping/>
  </p:clrMapOvr>
  <p:transition xmlns:p14="http://schemas.microsoft.com/office/powerpoint/2010/main" spd="med" advClick="1"/>
</p:sld>
</file>

<file path=ppt/slides/slide3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25" name="Double-click to edit"/>
          <p:cNvSpPr txBox="1"/>
          <p:nvPr>
            <p:ph type="title"/>
          </p:nvPr>
        </p:nvSpPr>
        <p:spPr>
          <a:prstGeom prst="rect">
            <a:avLst/>
          </a:prstGeom>
        </p:spPr>
        <p:txBody>
          <a:bodyPr/>
          <a:lstStyle/>
          <a:p>
            <a:pPr/>
          </a:p>
        </p:txBody>
      </p:sp>
      <p:pic>
        <p:nvPicPr>
          <p:cNvPr id="526" name="Image" descr="Image"/>
          <p:cNvPicPr>
            <a:picLocks noChangeAspect="1"/>
          </p:cNvPicPr>
          <p:nvPr/>
        </p:nvPicPr>
        <p:blipFill>
          <a:blip r:embed="rId2">
            <a:extLst/>
          </a:blip>
          <a:stretch>
            <a:fillRect/>
          </a:stretch>
        </p:blipFill>
        <p:spPr>
          <a:xfrm>
            <a:off x="3683314" y="-1"/>
            <a:ext cx="17017372" cy="13716001"/>
          </a:xfrm>
          <a:prstGeom prst="rect">
            <a:avLst/>
          </a:prstGeom>
          <a:ln w="12700">
            <a:miter lim="400000"/>
          </a:ln>
        </p:spPr>
      </p:pic>
    </p:spTree>
  </p:cSld>
  <p:clrMapOvr>
    <a:masterClrMapping/>
  </p:clrMapOvr>
  <p:transition xmlns:p14="http://schemas.microsoft.com/office/powerpoint/2010/main" spd="med" advClick="1"/>
</p:sld>
</file>

<file path=ppt/slides/slide3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28" name="Actueel Hoogtebestand Nederland (AHN)"/>
          <p:cNvSpPr txBox="1"/>
          <p:nvPr>
            <p:ph type="title"/>
          </p:nvPr>
        </p:nvSpPr>
        <p:spPr>
          <a:prstGeom prst="rect">
            <a:avLst/>
          </a:prstGeom>
        </p:spPr>
        <p:txBody>
          <a:bodyPr/>
          <a:lstStyle>
            <a:lvl1pPr defTabSz="635634">
              <a:defRPr sz="8624"/>
            </a:lvl1pPr>
          </a:lstStyle>
          <a:p>
            <a:pPr/>
            <a:r>
              <a:t>Actueel Hoogtebestand Nederland (AHN)</a:t>
            </a:r>
          </a:p>
        </p:txBody>
      </p:sp>
      <p:sp>
        <p:nvSpPr>
          <p:cNvPr id="529" name="https://www.ahn.nl/ahn-viewer"/>
          <p:cNvSpPr txBox="1"/>
          <p:nvPr>
            <p:ph type="body" idx="1"/>
          </p:nvPr>
        </p:nvSpPr>
        <p:spPr>
          <a:prstGeom prst="rect">
            <a:avLst/>
          </a:prstGeom>
        </p:spPr>
        <p:txBody>
          <a:bodyPr/>
          <a:lstStyle/>
          <a:p>
            <a:pPr marL="609600" indent="-609600" defTabSz="792479">
              <a:spcBef>
                <a:spcPts val="5600"/>
              </a:spcBef>
              <a:defRPr sz="4608"/>
            </a:pPr>
          </a:p>
          <a:p>
            <a:pPr marL="609600" indent="-609600" defTabSz="792479">
              <a:spcBef>
                <a:spcPts val="5600"/>
              </a:spcBef>
              <a:defRPr sz="4608"/>
            </a:pPr>
          </a:p>
          <a:p>
            <a:pPr marL="609600" indent="-609600" defTabSz="792479">
              <a:spcBef>
                <a:spcPts val="5600"/>
              </a:spcBef>
              <a:defRPr sz="4608"/>
            </a:pPr>
          </a:p>
          <a:p>
            <a:pPr marL="609600" indent="-609600" defTabSz="792479">
              <a:spcBef>
                <a:spcPts val="5600"/>
              </a:spcBef>
              <a:defRPr sz="4608"/>
            </a:pPr>
          </a:p>
          <a:p>
            <a:pPr marL="609600" indent="-609600" defTabSz="792479">
              <a:spcBef>
                <a:spcPts val="5600"/>
              </a:spcBef>
              <a:defRPr sz="4608"/>
            </a:pPr>
          </a:p>
          <a:p>
            <a:pPr marL="609600" indent="-609600" defTabSz="792479">
              <a:spcBef>
                <a:spcPts val="5600"/>
              </a:spcBef>
              <a:defRPr sz="4608"/>
            </a:pPr>
          </a:p>
          <a:p>
            <a:pPr marL="609600" indent="-609600" defTabSz="792479">
              <a:spcBef>
                <a:spcPts val="5600"/>
              </a:spcBef>
              <a:defRPr sz="4608"/>
            </a:pPr>
            <a:r>
              <a:rPr u="sng">
                <a:hlinkClick r:id="rId2" invalidUrl="" action="" tgtFrame="" tooltip="" history="1" highlightClick="0" endSnd="0"/>
              </a:rPr>
              <a:t>https://www.ahn.nl/ahn-viewer</a:t>
            </a:r>
          </a:p>
        </p:txBody>
      </p:sp>
      <p:pic>
        <p:nvPicPr>
          <p:cNvPr id="530" name="Screenshot 2025-09-01 at 09.51.46.png" descr="Screenshot 2025-09-01 at 09.51.46.png"/>
          <p:cNvPicPr>
            <a:picLocks noChangeAspect="1"/>
          </p:cNvPicPr>
          <p:nvPr/>
        </p:nvPicPr>
        <p:blipFill>
          <a:blip r:embed="rId3">
            <a:extLst/>
          </a:blip>
          <a:stretch>
            <a:fillRect/>
          </a:stretch>
        </p:blipFill>
        <p:spPr>
          <a:xfrm>
            <a:off x="11812661" y="2701440"/>
            <a:ext cx="8928211" cy="10192720"/>
          </a:xfrm>
          <a:prstGeom prst="rect">
            <a:avLst/>
          </a:prstGeom>
          <a:ln w="12700">
            <a:miter lim="400000"/>
          </a:ln>
        </p:spPr>
      </p:pic>
    </p:spTree>
  </p:cSld>
  <p:clrMapOvr>
    <a:masterClrMapping/>
  </p:clrMapOvr>
  <p:transition xmlns:p14="http://schemas.microsoft.com/office/powerpoint/2010/main" spd="med" advClick="1"/>
</p:sld>
</file>

<file path=ppt/slides/slide3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32" name="Oefening 2"/>
          <p:cNvSpPr txBox="1"/>
          <p:nvPr>
            <p:ph type="title"/>
          </p:nvPr>
        </p:nvSpPr>
        <p:spPr>
          <a:prstGeom prst="rect">
            <a:avLst/>
          </a:prstGeom>
        </p:spPr>
        <p:txBody>
          <a:bodyPr/>
          <a:lstStyle/>
          <a:p>
            <a:pPr/>
            <a:r>
              <a:t>Oefening 2</a:t>
            </a:r>
          </a:p>
        </p:txBody>
      </p:sp>
      <p:sp>
        <p:nvSpPr>
          <p:cNvPr id="533" name="bekijk kaarten met “peilmerken” data  https://maps.rijkswaterstaat.nl/geoweb55/index.html?viewer=NAPinfo  https://data.amsterdam.nl/…"/>
          <p:cNvSpPr txBox="1"/>
          <p:nvPr>
            <p:ph type="body" idx="1"/>
          </p:nvPr>
        </p:nvSpPr>
        <p:spPr>
          <a:xfrm>
            <a:off x="2096714" y="3098800"/>
            <a:ext cx="21005801" cy="9296400"/>
          </a:xfrm>
          <a:prstGeom prst="rect">
            <a:avLst/>
          </a:prstGeom>
        </p:spPr>
        <p:txBody>
          <a:bodyPr/>
          <a:lstStyle/>
          <a:p>
            <a:pPr/>
            <a:r>
              <a:t>bekijk kaarten met “peilmerken” data</a:t>
            </a:r>
            <a:br/>
            <a:br/>
            <a:r>
              <a:rPr u="sng">
                <a:solidFill>
                  <a:srgbClr val="0066B3"/>
                </a:solidFill>
                <a:uFill>
                  <a:solidFill>
                    <a:srgbClr val="0066B3"/>
                  </a:solidFill>
                </a:uFill>
                <a:hlinkClick r:id="rId2" invalidUrl="" action="" tgtFrame="" tooltip="" history="1" highlightClick="0" endSnd="0"/>
              </a:rPr>
              <a:t>https://maps.rijkswaterstaat.nl/geoweb55/index.html?viewer=NAPinfo</a:t>
            </a:r>
            <a:br/>
            <a:br/>
            <a:r>
              <a:rPr u="sng">
                <a:solidFill>
                  <a:srgbClr val="0066B3"/>
                </a:solidFill>
                <a:uFill>
                  <a:solidFill>
                    <a:srgbClr val="0066B3"/>
                  </a:solidFill>
                </a:uFill>
                <a:hlinkClick r:id="rId3" invalidUrl="" action="" tgtFrame="" tooltip="" history="1" highlightClick="0" endSnd="0"/>
              </a:rPr>
              <a:t>https://data.amsterdam.nl/</a:t>
            </a:r>
            <a:br/>
          </a:p>
          <a:p>
            <a:pPr/>
            <a:r>
              <a:t>vind het hoogste en laagste punt in Nederland</a:t>
            </a:r>
          </a:p>
          <a:p>
            <a:pPr/>
            <a:r>
              <a:t>vind het hoogste en laagste punt in Amsterdam </a:t>
            </a:r>
          </a:p>
        </p:txBody>
      </p:sp>
    </p:spTree>
  </p:cSld>
  <p:clrMapOvr>
    <a:masterClrMapping/>
  </p:clrMapOvr>
  <p:transition xmlns:p14="http://schemas.microsoft.com/office/powerpoint/2010/main" spd="med" advClick="1"/>
</p:sld>
</file>

<file path=ppt/slides/slide3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35" name="RD, NAP → internationale stelsels"/>
          <p:cNvSpPr txBox="1"/>
          <p:nvPr>
            <p:ph type="title"/>
          </p:nvPr>
        </p:nvSpPr>
        <p:spPr>
          <a:prstGeom prst="rect">
            <a:avLst/>
          </a:prstGeom>
        </p:spPr>
        <p:txBody>
          <a:bodyPr/>
          <a:lstStyle>
            <a:lvl1pPr defTabSz="767715">
              <a:defRPr sz="10416"/>
            </a:lvl1pPr>
          </a:lstStyle>
          <a:p>
            <a:pPr/>
            <a:r>
              <a:t>RD, NAP → internationale stelsels</a:t>
            </a:r>
          </a:p>
        </p:txBody>
      </p:sp>
      <p:pic>
        <p:nvPicPr>
          <p:cNvPr id="536" name="Image" descr="Image"/>
          <p:cNvPicPr>
            <a:picLocks noChangeAspect="1"/>
          </p:cNvPicPr>
          <p:nvPr/>
        </p:nvPicPr>
        <p:blipFill>
          <a:blip r:embed="rId2">
            <a:extLst/>
          </a:blip>
          <a:stretch>
            <a:fillRect/>
          </a:stretch>
        </p:blipFill>
        <p:spPr>
          <a:xfrm>
            <a:off x="6480104" y="2469494"/>
            <a:ext cx="11423792" cy="10656612"/>
          </a:xfrm>
          <a:prstGeom prst="rect">
            <a:avLst/>
          </a:pr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5" name="Rijksdriehoekscoördinaten"/>
          <p:cNvSpPr txBox="1"/>
          <p:nvPr>
            <p:ph type="title"/>
          </p:nvPr>
        </p:nvSpPr>
        <p:spPr>
          <a:prstGeom prst="rect">
            <a:avLst/>
          </a:prstGeom>
        </p:spPr>
        <p:txBody>
          <a:bodyPr/>
          <a:lstStyle/>
          <a:p>
            <a:pPr/>
            <a:r>
              <a:t>Rijksdriehoekscoördinaten</a:t>
            </a:r>
          </a:p>
        </p:txBody>
      </p:sp>
      <p:pic>
        <p:nvPicPr>
          <p:cNvPr id="406" name="Image" descr="Image"/>
          <p:cNvPicPr>
            <a:picLocks noChangeAspect="1"/>
          </p:cNvPicPr>
          <p:nvPr/>
        </p:nvPicPr>
        <p:blipFill>
          <a:blip r:embed="rId2">
            <a:extLst/>
          </a:blip>
          <a:stretch>
            <a:fillRect/>
          </a:stretch>
        </p:blipFill>
        <p:spPr>
          <a:xfrm>
            <a:off x="7774553" y="3528878"/>
            <a:ext cx="8809494" cy="8737873"/>
          </a:xfrm>
          <a:prstGeom prst="rect">
            <a:avLst/>
          </a:prstGeom>
          <a:ln w="12700">
            <a:miter lim="400000"/>
          </a:ln>
        </p:spPr>
      </p:pic>
    </p:spTree>
  </p:cSld>
  <p:clrMapOvr>
    <a:masterClrMapping/>
  </p:clrMapOvr>
  <p:transition xmlns:p14="http://schemas.microsoft.com/office/powerpoint/2010/main" spd="med" advClick="1"/>
</p:sld>
</file>

<file path=ppt/slides/slide4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0" showMasterSp="1" showMasterPhAnim="1">
  <p:cSld>
    <p:spTree>
      <p:nvGrpSpPr>
        <p:cNvPr id="1" name=""/>
        <p:cNvGrpSpPr/>
        <p:nvPr/>
      </p:nvGrpSpPr>
      <p:grpSpPr>
        <a:xfrm>
          <a:off x="0" y="0"/>
          <a:ext cx="0" cy="0"/>
          <a:chOff x="0" y="0"/>
          <a:chExt cx="0" cy="0"/>
        </a:xfrm>
      </p:grpSpPr>
      <p:pic>
        <p:nvPicPr>
          <p:cNvPr id="538" name="Screenshot 2025-09-26 at 11.16.55.png" descr="Screenshot 2025-09-26 at 11.16.55.pn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40" name="College 4 - kern"/>
          <p:cNvSpPr txBox="1"/>
          <p:nvPr>
            <p:ph type="title"/>
          </p:nvPr>
        </p:nvSpPr>
        <p:spPr>
          <a:prstGeom prst="rect">
            <a:avLst/>
          </a:prstGeom>
        </p:spPr>
        <p:txBody>
          <a:bodyPr/>
          <a:lstStyle/>
          <a:p>
            <a:pPr/>
            <a:r>
              <a:t>College 4 - kern</a:t>
            </a:r>
          </a:p>
        </p:txBody>
      </p:sp>
      <p:sp>
        <p:nvSpPr>
          <p:cNvPr id="541" name="Rijksdriehoekscoördinaten (RD) zijn eenvoudiger dan latitude/longitude…"/>
          <p:cNvSpPr txBox="1"/>
          <p:nvPr>
            <p:ph type="body" idx="1"/>
          </p:nvPr>
        </p:nvSpPr>
        <p:spPr>
          <a:prstGeom prst="rect">
            <a:avLst/>
          </a:prstGeom>
        </p:spPr>
        <p:txBody>
          <a:bodyPr/>
          <a:lstStyle/>
          <a:p>
            <a:pPr marL="889000" indent="-889000">
              <a:buSzPct val="100000"/>
              <a:buAutoNum type="arabicPeriod" startAt="1"/>
            </a:pPr>
            <a:r>
              <a:t>Rijksdriehoekscoördinaten (RD) zijn </a:t>
            </a:r>
            <a:r>
              <a:rPr b="1"/>
              <a:t>eenvoudiger</a:t>
            </a:r>
            <a:r>
              <a:t> dan latitude/longitude</a:t>
            </a:r>
          </a:p>
          <a:p>
            <a:pPr marL="889000" indent="-889000">
              <a:buSzPct val="100000"/>
              <a:buAutoNum type="arabicPeriod" startAt="1"/>
            </a:pPr>
            <a:r>
              <a:t>Normaal Amsterdams Peil (NAP) is hier om de hoek </a:t>
            </a:r>
            <a:r>
              <a:rPr b="1"/>
              <a:t>geboren</a:t>
            </a:r>
          </a:p>
          <a:p>
            <a:pPr marL="889000" indent="-889000">
              <a:buSzPct val="100000"/>
              <a:buAutoNum type="arabicPeriod" startAt="1"/>
            </a:pPr>
            <a:r>
              <a:t>RD en NAP worden uitgedrukt in </a:t>
            </a:r>
            <a:r>
              <a:rPr b="1"/>
              <a:t>meters →</a:t>
            </a:r>
            <a:r>
              <a:t> </a:t>
            </a:r>
            <a14:m>
              <m:oMath>
                <m:r>
                  <a:rPr xmlns:a="http://schemas.openxmlformats.org/drawingml/2006/main" sz="5750" i="1">
                    <a:solidFill>
                      <a:srgbClr val="000000"/>
                    </a:solidFill>
                    <a:latin typeface="Cambria Math" panose="02040503050406030204" pitchFamily="18" charset="0"/>
                  </a:rPr>
                  <m:t>(</m:t>
                </m:r>
                <m:r>
                  <a:rPr xmlns:a="http://schemas.openxmlformats.org/drawingml/2006/main" sz="5750" i="1">
                    <a:solidFill>
                      <a:srgbClr val="000000"/>
                    </a:solidFill>
                    <a:latin typeface="Cambria Math" panose="02040503050406030204" pitchFamily="18" charset="0"/>
                  </a:rPr>
                  <m:t>x</m:t>
                </m:r>
                <m:r>
                  <a:rPr xmlns:a="http://schemas.openxmlformats.org/drawingml/2006/main" sz="5750" i="1">
                    <a:solidFill>
                      <a:srgbClr val="000000"/>
                    </a:solidFill>
                    <a:latin typeface="Cambria Math" panose="02040503050406030204" pitchFamily="18" charset="0"/>
                  </a:rPr>
                  <m:t>,</m:t>
                </m:r>
                <m:r>
                  <a:rPr xmlns:a="http://schemas.openxmlformats.org/drawingml/2006/main" sz="5750" i="1">
                    <a:solidFill>
                      <a:srgbClr val="000000"/>
                    </a:solidFill>
                    <a:latin typeface="Cambria Math" panose="02040503050406030204" pitchFamily="18" charset="0"/>
                  </a:rPr>
                  <m:t>y</m:t>
                </m:r>
                <m:r>
                  <a:rPr xmlns:a="http://schemas.openxmlformats.org/drawingml/2006/main" sz="5750" i="1">
                    <a:solidFill>
                      <a:srgbClr val="000000"/>
                    </a:solidFill>
                    <a:latin typeface="Cambria Math" panose="02040503050406030204" pitchFamily="18" charset="0"/>
                  </a:rPr>
                  <m:t>,</m:t>
                </m:r>
                <m:r>
                  <a:rPr xmlns:a="http://schemas.openxmlformats.org/drawingml/2006/main" sz="5750" i="1">
                    <a:solidFill>
                      <a:srgbClr val="000000"/>
                    </a:solidFill>
                    <a:latin typeface="Cambria Math" panose="02040503050406030204" pitchFamily="18" charset="0"/>
                  </a:rPr>
                  <m:t>h</m:t>
                </m:r>
                <m:r>
                  <a:rPr xmlns:a="http://schemas.openxmlformats.org/drawingml/2006/main" sz="5750" i="1">
                    <a:solidFill>
                      <a:srgbClr val="000000"/>
                    </a:solidFill>
                    <a:latin typeface="Cambria Math" panose="02040503050406030204" pitchFamily="18" charset="0"/>
                  </a:rPr>
                  <m:t>)</m:t>
                </m:r>
              </m:oMath>
            </a14:m>
          </a:p>
          <a:p>
            <a:pPr marL="889000" indent="-889000">
              <a:buSzPct val="100000"/>
              <a:buAutoNum type="arabicPeriod" startAt="1"/>
            </a:pPr>
            <a:r>
              <a:rPr b="1"/>
              <a:t>basisregistraties</a:t>
            </a:r>
            <a:r>
              <a:t> zijn gebaseerd op RD en NAP</a:t>
            </a:r>
          </a:p>
          <a:p>
            <a:pPr marL="889000" indent="-889000">
              <a:buSzPct val="100000"/>
              <a:buAutoNum type="arabicPeriod" startAt="1"/>
            </a:pPr>
            <a:r>
              <a:rPr i="1"/>
              <a:t>zelf</a:t>
            </a:r>
            <a:r>
              <a:t> </a:t>
            </a:r>
            <a:r>
              <a:rPr b="1"/>
              <a:t>kaarten maken</a:t>
            </a:r>
            <a:r>
              <a:t> is nog niet zo makkelijk: QGIS, EduGIS</a:t>
            </a:r>
          </a:p>
        </p:txBody>
      </p:sp>
    </p:spTree>
  </p:cSld>
  <p:clrMapOvr>
    <a:masterClrMapping/>
  </p:clrMapOvr>
  <p:transition xmlns:p14="http://schemas.microsoft.com/office/powerpoint/2010/main" spd="med" advClick="1"/>
</p:sld>
</file>

<file path=ppt/slides/slide4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0" showMasterSp="1" showMasterPhAnim="1">
  <p:cSld>
    <p:spTree>
      <p:nvGrpSpPr>
        <p:cNvPr id="1" name=""/>
        <p:cNvGrpSpPr/>
        <p:nvPr/>
      </p:nvGrpSpPr>
      <p:grpSpPr>
        <a:xfrm>
          <a:off x="0" y="0"/>
          <a:ext cx="0" cy="0"/>
          <a:chOff x="0" y="0"/>
          <a:chExt cx="0" cy="0"/>
        </a:xfrm>
      </p:grpSpPr>
      <p:sp>
        <p:nvSpPr>
          <p:cNvPr id="543" name="Bonus"/>
          <p:cNvSpPr txBox="1"/>
          <p:nvPr>
            <p:ph type="title"/>
          </p:nvPr>
        </p:nvSpPr>
        <p:spPr>
          <a:prstGeom prst="rect">
            <a:avLst/>
          </a:prstGeom>
        </p:spPr>
        <p:txBody>
          <a:bodyPr/>
          <a:lstStyle/>
          <a:p>
            <a:pPr/>
            <a:r>
              <a:t>Bonus</a:t>
            </a:r>
          </a:p>
        </p:txBody>
      </p:sp>
    </p:spTree>
  </p:cSld>
  <p:clrMapOvr>
    <a:masterClrMapping/>
  </p:clrMapOvr>
  <p:transition xmlns:p14="http://schemas.microsoft.com/office/powerpoint/2010/main" spd="med" advClick="1"/>
</p:sld>
</file>

<file path=ppt/slides/slide4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0" showMasterSp="1" showMasterPhAnim="1">
  <p:cSld>
    <p:spTree>
      <p:nvGrpSpPr>
        <p:cNvPr id="1" name=""/>
        <p:cNvGrpSpPr/>
        <p:nvPr/>
      </p:nvGrpSpPr>
      <p:grpSpPr>
        <a:xfrm>
          <a:off x="0" y="0"/>
          <a:ext cx="0" cy="0"/>
          <a:chOff x="0" y="0"/>
          <a:chExt cx="0" cy="0"/>
        </a:xfrm>
      </p:grpSpPr>
      <p:sp>
        <p:nvSpPr>
          <p:cNvPr id="545" name="XKCD"/>
          <p:cNvSpPr txBox="1"/>
          <p:nvPr>
            <p:ph type="title"/>
          </p:nvPr>
        </p:nvSpPr>
        <p:spPr>
          <a:prstGeom prst="rect">
            <a:avLst/>
          </a:prstGeom>
        </p:spPr>
        <p:txBody>
          <a:bodyPr/>
          <a:lstStyle/>
          <a:p>
            <a:pPr/>
            <a:r>
              <a:t>XKCD</a:t>
            </a:r>
          </a:p>
        </p:txBody>
      </p:sp>
      <p:sp>
        <p:nvSpPr>
          <p:cNvPr id="546" name="https://xkcd.com/977/"/>
          <p:cNvSpPr txBox="1"/>
          <p:nvPr>
            <p:ph type="body" idx="1"/>
          </p:nvPr>
        </p:nvSpPr>
        <p:spPr>
          <a:prstGeom prst="rect">
            <a:avLst/>
          </a:prstGeom>
        </p:spPr>
        <p:txBody>
          <a:bodyPr/>
          <a:lstStyle/>
          <a:p>
            <a:pPr/>
            <a:r>
              <a:rPr u="sng">
                <a:hlinkClick r:id="rId2" invalidUrl="" action="" tgtFrame="" tooltip="" history="1" highlightClick="0" endSnd="0"/>
              </a:rPr>
              <a:t>https://xkcd.com/977/</a:t>
            </a:r>
          </a:p>
          <a:p>
            <a:pPr/>
          </a:p>
          <a:p>
            <a:pPr/>
          </a:p>
          <a:p>
            <a:pPr/>
          </a:p>
          <a:p>
            <a:pPr/>
          </a:p>
          <a:p>
            <a:pPr>
              <a:defRPr>
                <a:solidFill>
                  <a:srgbClr val="FFFFFF"/>
                </a:solidFill>
              </a:defRPr>
            </a:pPr>
            <a:r>
              <a:t> </a:t>
            </a:r>
          </a:p>
        </p:txBody>
      </p:sp>
      <p:pic>
        <p:nvPicPr>
          <p:cNvPr id="547" name="Image" descr="Image"/>
          <p:cNvPicPr>
            <a:picLocks noChangeAspect="1"/>
          </p:cNvPicPr>
          <p:nvPr/>
        </p:nvPicPr>
        <p:blipFill>
          <a:blip r:embed="rId3">
            <a:extLst/>
          </a:blip>
          <a:stretch>
            <a:fillRect/>
          </a:stretch>
        </p:blipFill>
        <p:spPr>
          <a:xfrm>
            <a:off x="9799549" y="2815983"/>
            <a:ext cx="12878373" cy="39427634"/>
          </a:xfrm>
          <a:prstGeom prst="rect">
            <a:avLst/>
          </a:prstGeom>
          <a:ln w="12700">
            <a:miter lim="400000"/>
          </a:ln>
        </p:spPr>
      </p:pic>
    </p:spTree>
  </p:cSld>
  <p:clrMapOvr>
    <a:masterClrMapping/>
  </p:clrMapOvr>
  <p:transition xmlns:p14="http://schemas.microsoft.com/office/powerpoint/2010/main" spd="med" advClick="1"/>
</p:sld>
</file>

<file path=ppt/slides/slide4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0" showMasterSp="1" showMasterPhAnim="1">
  <p:cSld>
    <p:spTree>
      <p:nvGrpSpPr>
        <p:cNvPr id="1" name=""/>
        <p:cNvGrpSpPr/>
        <p:nvPr/>
      </p:nvGrpSpPr>
      <p:grpSpPr>
        <a:xfrm>
          <a:off x="0" y="0"/>
          <a:ext cx="0" cy="0"/>
          <a:chOff x="0" y="0"/>
          <a:chExt cx="0" cy="0"/>
        </a:xfrm>
      </p:grpSpPr>
      <p:sp>
        <p:nvSpPr>
          <p:cNvPr id="549" name="Titel 4"/>
          <p:cNvSpPr txBox="1"/>
          <p:nvPr>
            <p:ph type="title"/>
          </p:nvPr>
        </p:nvSpPr>
        <p:spPr>
          <a:prstGeom prst="rect">
            <a:avLst/>
          </a:prstGeom>
        </p:spPr>
        <p:txBody>
          <a:bodyPr/>
          <a:lstStyle>
            <a:lvl1pPr>
              <a:lnSpc>
                <a:spcPts val="10800"/>
              </a:lnSpc>
              <a:defRPr sz="10800">
                <a:solidFill>
                  <a:srgbClr val="0066B3"/>
                </a:solidFill>
              </a:defRPr>
            </a:lvl1pPr>
          </a:lstStyle>
          <a:p>
            <a:pPr/>
            <a:r>
              <a:t>Triangulation</a:t>
            </a:r>
          </a:p>
        </p:txBody>
      </p:sp>
      <p:sp>
        <p:nvSpPr>
          <p:cNvPr id="550" name="Tijdelijke aanduiding voor tekst 5"/>
          <p:cNvSpPr txBox="1"/>
          <p:nvPr>
            <p:ph type="body" idx="1"/>
          </p:nvPr>
        </p:nvSpPr>
        <p:spPr>
          <a:prstGeom prst="rect">
            <a:avLst/>
          </a:prstGeom>
        </p:spPr>
        <p:txBody>
          <a:bodyPr/>
          <a:lstStyle/>
          <a:p>
            <a:pPr marL="527050" indent="-527050">
              <a:defRPr sz="5000"/>
            </a:pPr>
            <a:r>
              <a:t>science historian Viktor Blåsjö </a:t>
            </a:r>
          </a:p>
          <a:p>
            <a:pPr lvl="1" marL="1162050" indent="-527050">
              <a:defRPr sz="5000"/>
            </a:pPr>
            <a:r>
              <a:t>University Utrecht</a:t>
            </a:r>
          </a:p>
          <a:p>
            <a:pPr lvl="1" marL="1162050" indent="-527050">
              <a:defRPr sz="5000"/>
            </a:pPr>
            <a:r>
              <a:rPr u="sng">
                <a:solidFill>
                  <a:srgbClr val="0066B3"/>
                </a:solidFill>
                <a:uFill>
                  <a:solidFill>
                    <a:srgbClr val="0066B3"/>
                  </a:solidFill>
                </a:uFill>
                <a:hlinkClick r:id="rId2" invalidUrl="" action="" tgtFrame="" tooltip="" history="1" highlightClick="0" endSnd="0"/>
              </a:rPr>
              <a:t>https://www.uu.nl/medewerkers/VNEBlasjo</a:t>
            </a:r>
          </a:p>
          <a:p>
            <a:pPr marL="527050" indent="-527050">
              <a:defRPr sz="5000"/>
            </a:pPr>
          </a:p>
          <a:p>
            <a:pPr marL="527050" indent="-527050">
              <a:defRPr sz="5000"/>
            </a:pPr>
            <a:r>
              <a:t>History of triangulation</a:t>
            </a:r>
          </a:p>
          <a:p>
            <a:pPr lvl="1" marL="1162050" indent="-527050">
              <a:defRPr sz="5000"/>
            </a:pPr>
            <a:r>
              <a:rPr u="sng">
                <a:solidFill>
                  <a:srgbClr val="0066B3"/>
                </a:solidFill>
                <a:uFill>
                  <a:solidFill>
                    <a:srgbClr val="0066B3"/>
                  </a:solidFill>
                </a:uFill>
                <a:hlinkClick r:id="rId3" invalidUrl="" action="" tgtFrame="" tooltip="" history="1" highlightClick="0" endSnd="0"/>
              </a:rPr>
              <a:t>https://youtu.be/D4NFvqkhug0?si=ULl_j1dpfrHNDdml</a:t>
            </a:r>
          </a:p>
        </p:txBody>
      </p:sp>
    </p:spTree>
  </p:cSld>
  <p:clrMapOvr>
    <a:masterClrMapping/>
  </p:clrMapOvr>
  <p:transition xmlns:p14="http://schemas.microsoft.com/office/powerpoint/2010/main" spd="med" advClick="1"/>
</p:sld>
</file>

<file path=ppt/slides/slide4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0" showMasterSp="1" showMasterPhAnim="1">
  <p:cSld>
    <p:spTree>
      <p:nvGrpSpPr>
        <p:cNvPr id="1" name=""/>
        <p:cNvGrpSpPr/>
        <p:nvPr/>
      </p:nvGrpSpPr>
      <p:grpSpPr>
        <a:xfrm>
          <a:off x="0" y="0"/>
          <a:ext cx="0" cy="0"/>
          <a:chOff x="0" y="0"/>
          <a:chExt cx="0" cy="0"/>
        </a:xfrm>
      </p:grpSpPr>
      <p:sp>
        <p:nvSpPr>
          <p:cNvPr id="552" name="Zeeniveau"/>
          <p:cNvSpPr txBox="1"/>
          <p:nvPr>
            <p:ph type="title"/>
          </p:nvPr>
        </p:nvSpPr>
        <p:spPr>
          <a:prstGeom prst="rect">
            <a:avLst/>
          </a:prstGeom>
        </p:spPr>
        <p:txBody>
          <a:bodyPr/>
          <a:lstStyle/>
          <a:p>
            <a:pPr/>
            <a:r>
              <a:t>Zeeniveau</a:t>
            </a:r>
          </a:p>
        </p:txBody>
      </p:sp>
      <p:sp>
        <p:nvSpPr>
          <p:cNvPr id="553" name="Thony Christie (wetenschapshistoricus)…"/>
          <p:cNvSpPr txBox="1"/>
          <p:nvPr>
            <p:ph type="body" idx="1"/>
          </p:nvPr>
        </p:nvSpPr>
        <p:spPr>
          <a:prstGeom prst="rect">
            <a:avLst/>
          </a:prstGeom>
        </p:spPr>
        <p:txBody>
          <a:bodyPr/>
          <a:lstStyle/>
          <a:p>
            <a:pPr marL="615950" indent="-615950" defTabSz="800735">
              <a:spcBef>
                <a:spcPts val="5700"/>
              </a:spcBef>
              <a:defRPr sz="4656"/>
            </a:pPr>
            <a:r>
              <a:t>Thony Christie (wetenschapshistoricus)</a:t>
            </a:r>
          </a:p>
          <a:p>
            <a:pPr lvl="2" marL="1847850" indent="-615950" defTabSz="800735">
              <a:spcBef>
                <a:spcPts val="5700"/>
              </a:spcBef>
              <a:defRPr sz="4656"/>
            </a:pPr>
            <a:r>
              <a:t>“As far back as I can remember, I have always accepted that geographical altitude is expressed in so many feet or metres above or occasionally below sea level. However, I have never thought to ask what that actually means. How exactly is sea level even determined? Is the height of the sea the same over the entire surface of the globe?”</a:t>
            </a:r>
          </a:p>
          <a:p>
            <a:pPr lvl="2" marL="1847850" indent="-615950" defTabSz="800735">
              <a:spcBef>
                <a:spcPts val="5700"/>
              </a:spcBef>
              <a:defRPr sz="4656"/>
            </a:pPr>
            <a:r>
              <a:t>“The answers to these and lots more questions are delivered in great detail in the excellent new book from Wilko Graf von Hardenberg, Sea Level: A History, (The University of Chicago Press, 2024) “</a:t>
            </a:r>
          </a:p>
          <a:p>
            <a:pPr marL="615950" indent="-615950" defTabSz="800735">
              <a:spcBef>
                <a:spcPts val="5700"/>
              </a:spcBef>
              <a:defRPr sz="4656"/>
            </a:pPr>
            <a:r>
              <a:rPr u="sng">
                <a:hlinkClick r:id="rId2" invalidUrl="" action="" tgtFrame="" tooltip="" history="1" highlightClick="0" endSnd="0"/>
              </a:rPr>
              <a:t>https://thonyc.wordpress.com/2025/07/09/how-high-and-above-what/</a:t>
            </a:r>
          </a:p>
        </p:txBody>
      </p:sp>
    </p:spTree>
  </p:cSld>
  <p:clrMapOvr>
    <a:masterClrMapping/>
  </p:clrMapOvr>
  <p:transition xmlns:p14="http://schemas.microsoft.com/office/powerpoint/2010/main" spd="med" advClick="1"/>
</p:sld>
</file>

<file path=ppt/slides/slide4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0" showMasterSp="1" showMasterPhAnim="1">
  <p:cSld>
    <p:spTree>
      <p:nvGrpSpPr>
        <p:cNvPr id="1" name=""/>
        <p:cNvGrpSpPr/>
        <p:nvPr/>
      </p:nvGrpSpPr>
      <p:grpSpPr>
        <a:xfrm>
          <a:off x="0" y="0"/>
          <a:ext cx="0" cy="0"/>
          <a:chOff x="0" y="0"/>
          <a:chExt cx="0" cy="0"/>
        </a:xfrm>
      </p:grpSpPr>
      <p:sp>
        <p:nvSpPr>
          <p:cNvPr id="555" name="Titel 4"/>
          <p:cNvSpPr txBox="1"/>
          <p:nvPr>
            <p:ph type="title"/>
          </p:nvPr>
        </p:nvSpPr>
        <p:spPr>
          <a:prstGeom prst="rect">
            <a:avLst/>
          </a:prstGeom>
        </p:spPr>
        <p:txBody>
          <a:bodyPr/>
          <a:lstStyle>
            <a:lvl1pPr>
              <a:lnSpc>
                <a:spcPts val="10800"/>
              </a:lnSpc>
              <a:defRPr sz="10800">
                <a:solidFill>
                  <a:srgbClr val="0066B3"/>
                </a:solidFill>
              </a:defRPr>
            </a:lvl1pPr>
          </a:lstStyle>
          <a:p>
            <a:pPr/>
            <a:r>
              <a:t>Normaal Amsterdams Peil</a:t>
            </a:r>
          </a:p>
        </p:txBody>
      </p:sp>
      <p:sp>
        <p:nvSpPr>
          <p:cNvPr id="556" name="Tijdelijke aanduiding voor tekst 5"/>
          <p:cNvSpPr txBox="1"/>
          <p:nvPr>
            <p:ph type="body" idx="1"/>
          </p:nvPr>
        </p:nvSpPr>
        <p:spPr>
          <a:prstGeom prst="rect">
            <a:avLst/>
          </a:prstGeom>
        </p:spPr>
        <p:txBody>
          <a:bodyPr/>
          <a:lstStyle>
            <a:lvl1pPr marL="527050" indent="-527050">
              <a:defRPr sz="5000" u="sng">
                <a:solidFill>
                  <a:srgbClr val="0066B3"/>
                </a:solidFill>
                <a:uFill>
                  <a:solidFill>
                    <a:srgbClr val="0066B3"/>
                  </a:solidFill>
                </a:uFill>
                <a:hlinkClick r:id="rId2" invalidUrl="" action="" tgtFrame="" tooltip="" history="1" highlightClick="0" endSnd="0"/>
              </a:defRPr>
            </a:lvl1pPr>
          </a:lstStyle>
          <a:p>
            <a:pPr>
              <a:defRPr u="none">
                <a:solidFill>
                  <a:srgbClr val="000000"/>
                </a:solidFill>
                <a:uFillTx/>
              </a:defRPr>
            </a:pPr>
            <a:r>
              <a:rPr u="sng">
                <a:solidFill>
                  <a:srgbClr val="0066B3"/>
                </a:solidFill>
                <a:uFill>
                  <a:solidFill>
                    <a:srgbClr val="0066B3"/>
                  </a:solidFill>
                </a:uFill>
                <a:hlinkClick r:id="rId2" invalidUrl="" action="" tgtFrame="" tooltip="" history="1" highlightClick="0" endSnd="0"/>
              </a:rPr>
              <a:t>https://www.parool.nl/ps/het-nap-eeuwenlang-de-denkbeeldige-vloer-onder-amsterdam-blijkt-zelf-verzakt~b3dce4bd/</a:t>
            </a:r>
          </a:p>
        </p:txBody>
      </p:sp>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408" name="NL delta.jpeg" descr="NL delta.jpeg"/>
          <p:cNvPicPr>
            <a:picLocks noChangeAspect="1"/>
          </p:cNvPicPr>
          <p:nvPr/>
        </p:nvPicPr>
        <p:blipFill>
          <a:blip r:embed="rId2">
            <a:extLst/>
          </a:blip>
          <a:stretch>
            <a:fillRect/>
          </a:stretch>
        </p:blipFill>
        <p:spPr>
          <a:xfrm>
            <a:off x="3051108" y="2331"/>
            <a:ext cx="18281783" cy="13711338"/>
          </a:xfrm>
          <a:prstGeom prst="rect">
            <a:avLst/>
          </a:pr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0" name="Nederland"/>
          <p:cNvSpPr txBox="1"/>
          <p:nvPr>
            <p:ph type="title"/>
          </p:nvPr>
        </p:nvSpPr>
        <p:spPr>
          <a:prstGeom prst="rect">
            <a:avLst/>
          </a:prstGeom>
        </p:spPr>
        <p:txBody>
          <a:bodyPr/>
          <a:lstStyle/>
          <a:p>
            <a:pPr/>
            <a:r>
              <a:t>Nederland</a:t>
            </a:r>
          </a:p>
        </p:txBody>
      </p:sp>
      <p:pic>
        <p:nvPicPr>
          <p:cNvPr id="411" name="Image" descr="Image"/>
          <p:cNvPicPr>
            <a:picLocks noChangeAspect="1"/>
          </p:cNvPicPr>
          <p:nvPr/>
        </p:nvPicPr>
        <p:blipFill>
          <a:blip r:embed="rId2">
            <a:extLst/>
          </a:blip>
          <a:stretch>
            <a:fillRect/>
          </a:stretch>
        </p:blipFill>
        <p:spPr>
          <a:xfrm>
            <a:off x="3718520" y="2574925"/>
            <a:ext cx="16947035" cy="10445802"/>
          </a:xfrm>
          <a:prstGeom prst="rect">
            <a:avLst/>
          </a:prstGeom>
          <a:ln w="12700">
            <a:miter lim="400000"/>
          </a:ln>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3" name="Nederland"/>
          <p:cNvSpPr txBox="1"/>
          <p:nvPr>
            <p:ph type="title"/>
          </p:nvPr>
        </p:nvSpPr>
        <p:spPr>
          <a:prstGeom prst="rect">
            <a:avLst/>
          </a:prstGeom>
        </p:spPr>
        <p:txBody>
          <a:bodyPr/>
          <a:lstStyle/>
          <a:p>
            <a:pPr/>
            <a:r>
              <a:t>Nederland</a:t>
            </a:r>
          </a:p>
        </p:txBody>
      </p:sp>
      <p:pic>
        <p:nvPicPr>
          <p:cNvPr id="414" name="Image" descr="Image"/>
          <p:cNvPicPr>
            <a:picLocks noChangeAspect="1"/>
          </p:cNvPicPr>
          <p:nvPr/>
        </p:nvPicPr>
        <p:blipFill>
          <a:blip r:embed="rId2">
            <a:extLst/>
          </a:blip>
          <a:stretch>
            <a:fillRect/>
          </a:stretch>
        </p:blipFill>
        <p:spPr>
          <a:xfrm>
            <a:off x="7312638" y="2142490"/>
            <a:ext cx="9758724" cy="11310620"/>
          </a:xfrm>
          <a:prstGeom prst="rect">
            <a:avLst/>
          </a:prstGeom>
          <a:ln w="12700">
            <a:miter lim="400000"/>
          </a:ln>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6" name="Nederland"/>
          <p:cNvSpPr txBox="1"/>
          <p:nvPr>
            <p:ph type="title"/>
          </p:nvPr>
        </p:nvSpPr>
        <p:spPr>
          <a:prstGeom prst="rect">
            <a:avLst/>
          </a:prstGeom>
        </p:spPr>
        <p:txBody>
          <a:bodyPr/>
          <a:lstStyle/>
          <a:p>
            <a:pPr/>
            <a:r>
              <a:t>Nederland</a:t>
            </a:r>
          </a:p>
        </p:txBody>
      </p:sp>
      <p:pic>
        <p:nvPicPr>
          <p:cNvPr id="417" name="Image" descr="Image"/>
          <p:cNvPicPr>
            <a:picLocks noChangeAspect="1"/>
          </p:cNvPicPr>
          <p:nvPr/>
        </p:nvPicPr>
        <p:blipFill>
          <a:blip r:embed="rId2">
            <a:extLst/>
          </a:blip>
          <a:stretch>
            <a:fillRect/>
          </a:stretch>
        </p:blipFill>
        <p:spPr>
          <a:xfrm>
            <a:off x="4397186" y="2724917"/>
            <a:ext cx="15589628" cy="18068793"/>
          </a:xfrm>
          <a:prstGeom prst="rect">
            <a:avLst/>
          </a:prstGeom>
          <a:ln w="12700">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9" name="Triangulatie"/>
          <p:cNvSpPr txBox="1"/>
          <p:nvPr>
            <p:ph type="title"/>
          </p:nvPr>
        </p:nvSpPr>
        <p:spPr>
          <a:prstGeom prst="rect">
            <a:avLst/>
          </a:prstGeom>
        </p:spPr>
        <p:txBody>
          <a:bodyPr/>
          <a:lstStyle/>
          <a:p>
            <a:pPr/>
            <a:r>
              <a:t>Triangulatie</a:t>
            </a:r>
          </a:p>
        </p:txBody>
      </p:sp>
      <p:sp>
        <p:nvSpPr>
          <p:cNvPr id="420" name="Double-click to edit"/>
          <p:cNvSpPr txBox="1"/>
          <p:nvPr>
            <p:ph type="body" idx="1"/>
          </p:nvPr>
        </p:nvSpPr>
        <p:spPr>
          <a:prstGeom prst="rect">
            <a:avLst/>
          </a:prstGeom>
        </p:spPr>
        <p:txBody>
          <a:bodyPr/>
          <a:lstStyle/>
          <a:p>
            <a:pPr/>
          </a:p>
        </p:txBody>
      </p:sp>
      <p:pic>
        <p:nvPicPr>
          <p:cNvPr id="421" name="Image" descr="Image"/>
          <p:cNvPicPr>
            <a:picLocks noChangeAspect="1"/>
          </p:cNvPicPr>
          <p:nvPr/>
        </p:nvPicPr>
        <p:blipFill>
          <a:blip r:embed="rId2">
            <a:extLst/>
          </a:blip>
          <a:stretch>
            <a:fillRect/>
          </a:stretch>
        </p:blipFill>
        <p:spPr>
          <a:xfrm>
            <a:off x="11444086" y="3417326"/>
            <a:ext cx="12201808" cy="8659348"/>
          </a:xfrm>
          <a:prstGeom prst="rect">
            <a:avLst/>
          </a:prstGeom>
          <a:ln w="12700">
            <a:miter lim="400000"/>
          </a:ln>
        </p:spPr>
      </p:pic>
      <p:sp>
        <p:nvSpPr>
          <p:cNvPr id="422" name="Equation"/>
          <p:cNvSpPr txBox="1"/>
          <p:nvPr/>
        </p:nvSpPr>
        <p:spPr>
          <a:xfrm>
            <a:off x="19221767" y="6581216"/>
            <a:ext cx="361850" cy="553568"/>
          </a:xfrm>
          <a:prstGeom prst="rect">
            <a:avLst/>
          </a:prstGeom>
          <a:ln w="12700">
            <a:miter lim="400000"/>
          </a:ln>
        </p:spPr>
        <p:txBody>
          <a:bodyPr wrap="none" lIns="0" tIns="0" rIns="0" bIns="0">
            <a:spAutoFit/>
          </a:bodyPr>
          <a:lstStyle/>
          <a:p>
            <a:pPr defTabSz="914400" latinLnBrk="1">
              <a:spcBef>
                <a:spcPts val="0"/>
              </a:spcBef>
              <a:defRPr sz="1800"/>
            </a:pPr>
            <a14:m>
              <m:oMathPara>
                <m:oMathParaPr>
                  <m:jc m:val="centerGroup"/>
                </m:oMathParaPr>
                <m:oMath>
                  <m:r>
                    <a:rPr xmlns:a="http://schemas.openxmlformats.org/drawingml/2006/main" sz="6800" i="1">
                      <a:solidFill>
                        <a:srgbClr val="000000"/>
                      </a:solidFill>
                      <a:latin typeface="Cambria Math" panose="02040503050406030204" pitchFamily="18" charset="0"/>
                    </a:rPr>
                    <m:t>γ</m:t>
                  </m:r>
                </m:oMath>
              </m:oMathPara>
            </a14:m>
            <a:endParaRPr sz="6800"/>
          </a:p>
        </p:txBody>
      </p:sp>
      <p:sp>
        <p:nvSpPr>
          <p:cNvPr id="423" name="Equation"/>
          <p:cNvSpPr txBox="1"/>
          <p:nvPr/>
        </p:nvSpPr>
        <p:spPr>
          <a:xfrm>
            <a:off x="15640367" y="7521016"/>
            <a:ext cx="630088" cy="805739"/>
          </a:xfrm>
          <a:prstGeom prst="rect">
            <a:avLst/>
          </a:prstGeom>
          <a:ln w="12700">
            <a:miter lim="400000"/>
          </a:ln>
        </p:spPr>
        <p:txBody>
          <a:bodyPr wrap="none" lIns="0" tIns="0" rIns="0" bIns="0">
            <a:spAutoFit/>
          </a:bodyPr>
          <a:lstStyle/>
          <a:p>
            <a:pPr defTabSz="914400" latinLnBrk="1">
              <a:spcBef>
                <a:spcPts val="0"/>
              </a:spcBef>
              <a:defRPr sz="1800"/>
            </a:pPr>
            <a14:m>
              <m:oMathPara>
                <m:oMathParaPr>
                  <m:jc m:val="centerGroup"/>
                </m:oMathParaPr>
                <m:oMath>
                  <m:sSub>
                    <m:e>
                      <m:r>
                        <a:rPr xmlns:a="http://schemas.openxmlformats.org/drawingml/2006/main" sz="6800" i="1">
                          <a:solidFill>
                            <a:srgbClr val="000000"/>
                          </a:solidFill>
                          <a:latin typeface="Cambria Math" panose="02040503050406030204" pitchFamily="18" charset="0"/>
                        </a:rPr>
                        <m:t>d</m:t>
                      </m:r>
                    </m:e>
                    <m:sub>
                      <m:r>
                        <a:rPr xmlns:a="http://schemas.openxmlformats.org/drawingml/2006/main" sz="6800" i="1">
                          <a:solidFill>
                            <a:srgbClr val="000000"/>
                          </a:solidFill>
                          <a:latin typeface="Cambria Math" panose="02040503050406030204" pitchFamily="18" charset="0"/>
                        </a:rPr>
                        <m:t>1</m:t>
                      </m:r>
                    </m:sub>
                  </m:sSub>
                </m:oMath>
              </m:oMathPara>
            </a14:m>
            <a:endParaRPr sz="6800"/>
          </a:p>
        </p:txBody>
      </p:sp>
      <p:sp>
        <p:nvSpPr>
          <p:cNvPr id="424" name="Equation"/>
          <p:cNvSpPr txBox="1"/>
          <p:nvPr/>
        </p:nvSpPr>
        <p:spPr>
          <a:xfrm>
            <a:off x="21685567" y="8232216"/>
            <a:ext cx="682199" cy="805739"/>
          </a:xfrm>
          <a:prstGeom prst="rect">
            <a:avLst/>
          </a:prstGeom>
          <a:ln w="12700">
            <a:miter lim="400000"/>
          </a:ln>
        </p:spPr>
        <p:txBody>
          <a:bodyPr wrap="none" lIns="0" tIns="0" rIns="0" bIns="0">
            <a:spAutoFit/>
          </a:bodyPr>
          <a:lstStyle/>
          <a:p>
            <a:pPr defTabSz="914400" latinLnBrk="1">
              <a:spcBef>
                <a:spcPts val="0"/>
              </a:spcBef>
              <a:defRPr sz="1800"/>
            </a:pPr>
            <a14:m>
              <m:oMathPara>
                <m:oMathParaPr>
                  <m:jc m:val="centerGroup"/>
                </m:oMathParaPr>
                <m:oMath>
                  <m:sSub>
                    <m:e>
                      <m:r>
                        <a:rPr xmlns:a="http://schemas.openxmlformats.org/drawingml/2006/main" sz="6800" i="1">
                          <a:solidFill>
                            <a:srgbClr val="000000"/>
                          </a:solidFill>
                          <a:latin typeface="Cambria Math" panose="02040503050406030204" pitchFamily="18" charset="0"/>
                        </a:rPr>
                        <m:t>d</m:t>
                      </m:r>
                    </m:e>
                    <m:sub>
                      <m:r>
                        <a:rPr xmlns:a="http://schemas.openxmlformats.org/drawingml/2006/main" sz="6800" i="1">
                          <a:solidFill>
                            <a:srgbClr val="000000"/>
                          </a:solidFill>
                          <a:latin typeface="Cambria Math" panose="02040503050406030204" pitchFamily="18" charset="0"/>
                        </a:rPr>
                        <m:t>2</m:t>
                      </m:r>
                    </m:sub>
                  </m:sSub>
                </m:oMath>
              </m:oMathPara>
            </a14:m>
            <a:endParaRPr sz="6800"/>
          </a:p>
        </p:txBody>
      </p:sp>
      <p:sp>
        <p:nvSpPr>
          <p:cNvPr id="425" name="Equation"/>
          <p:cNvSpPr txBox="1"/>
          <p:nvPr/>
        </p:nvSpPr>
        <p:spPr>
          <a:xfrm>
            <a:off x="17229946" y="11178616"/>
            <a:ext cx="1123678" cy="805739"/>
          </a:xfrm>
          <a:prstGeom prst="rect">
            <a:avLst/>
          </a:prstGeom>
          <a:ln w="12700">
            <a:miter lim="400000"/>
          </a:ln>
        </p:spPr>
        <p:txBody>
          <a:bodyPr wrap="none" lIns="0" tIns="0" rIns="0" bIns="0">
            <a:spAutoFit/>
          </a:bodyPr>
          <a:lstStyle/>
          <a:p>
            <a:pPr defTabSz="914400" latinLnBrk="1">
              <a:spcBef>
                <a:spcPts val="0"/>
              </a:spcBef>
              <a:defRPr sz="1800"/>
            </a:pPr>
            <a14:m>
              <m:oMathPara>
                <m:oMathParaPr>
                  <m:jc m:val="centerGroup"/>
                </m:oMathParaPr>
                <m:oMath>
                  <m:sSub>
                    <m:e>
                      <m:r>
                        <a:rPr xmlns:a="http://schemas.openxmlformats.org/drawingml/2006/main" sz="6800" i="1">
                          <a:solidFill>
                            <a:srgbClr val="000000"/>
                          </a:solidFill>
                          <a:latin typeface="Cambria Math" panose="02040503050406030204" pitchFamily="18" charset="0"/>
                        </a:rPr>
                        <m:t>d</m:t>
                      </m:r>
                    </m:e>
                    <m:sub>
                      <m:r>
                        <a:rPr xmlns:a="http://schemas.openxmlformats.org/drawingml/2006/main" sz="6800" i="1">
                          <a:solidFill>
                            <a:srgbClr val="000000"/>
                          </a:solidFill>
                          <a:latin typeface="Cambria Math" panose="02040503050406030204" pitchFamily="18" charset="0"/>
                        </a:rPr>
                        <m:t>A</m:t>
                      </m:r>
                      <m:r>
                        <a:rPr xmlns:a="http://schemas.openxmlformats.org/drawingml/2006/main" sz="6800" i="1">
                          <a:solidFill>
                            <a:srgbClr val="000000"/>
                          </a:solidFill>
                          <a:latin typeface="Cambria Math" panose="02040503050406030204" pitchFamily="18" charset="0"/>
                        </a:rPr>
                        <m:t>B</m:t>
                      </m:r>
                    </m:sub>
                  </m:sSub>
                </m:oMath>
              </m:oMathPara>
            </a14:m>
            <a:endParaRPr sz="6800"/>
          </a:p>
        </p:txBody>
      </p:sp>
      <p:sp>
        <p:nvSpPr>
          <p:cNvPr id="426" name="Tijdelijke aanduiding voor tekst 5"/>
          <p:cNvSpPr txBox="1"/>
          <p:nvPr/>
        </p:nvSpPr>
        <p:spPr>
          <a:xfrm>
            <a:off x="1689100" y="3149600"/>
            <a:ext cx="21005800" cy="92964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p>
            <a:pPr marL="527050" indent="-527050">
              <a:buSzPct val="125000"/>
              <a:buChar char="•"/>
              <a:defRPr sz="5000"/>
            </a:pPr>
            <a:r>
              <a:t>meet afstand tussen </a:t>
            </a:r>
            <a14:m>
              <m:oMath>
                <m:r>
                  <a:rPr xmlns:a="http://schemas.openxmlformats.org/drawingml/2006/main" sz="6000" i="1">
                    <a:solidFill>
                      <a:srgbClr val="000000"/>
                    </a:solidFill>
                    <a:latin typeface="Cambria Math" panose="02040503050406030204" pitchFamily="18" charset="0"/>
                  </a:rPr>
                  <m:t>A</m:t>
                </m:r>
              </m:oMath>
            </a14:m>
            <a:r>
              <a:t> en </a:t>
            </a:r>
            <a14:m>
              <m:oMath>
                <m:r>
                  <a:rPr xmlns:a="http://schemas.openxmlformats.org/drawingml/2006/main" sz="6000" i="1">
                    <a:solidFill>
                      <a:srgbClr val="000000"/>
                    </a:solidFill>
                    <a:latin typeface="Cambria Math" panose="02040503050406030204" pitchFamily="18" charset="0"/>
                  </a:rPr>
                  <m:t>B</m:t>
                </m:r>
              </m:oMath>
            </a14:m>
          </a:p>
          <a:p>
            <a:pPr marL="527050" indent="-527050">
              <a:buSzPct val="125000"/>
              <a:buChar char="•"/>
              <a:defRPr sz="5000"/>
            </a:pPr>
            <a:r>
              <a:t>meet hoeken </a:t>
            </a:r>
            <a14:m>
              <m:oMath>
                <m:r>
                  <a:rPr xmlns:a="http://schemas.openxmlformats.org/drawingml/2006/main" sz="6000" i="1">
                    <a:solidFill>
                      <a:srgbClr val="000000"/>
                    </a:solidFill>
                    <a:latin typeface="Cambria Math" panose="02040503050406030204" pitchFamily="18" charset="0"/>
                  </a:rPr>
                  <m:t>α</m:t>
                </m:r>
              </m:oMath>
            </a14:m>
            <a:r>
              <a:t> en </a:t>
            </a:r>
            <a14:m>
              <m:oMath>
                <m:r>
                  <a:rPr xmlns:a="http://schemas.openxmlformats.org/drawingml/2006/main" sz="6000" i="1">
                    <a:solidFill>
                      <a:srgbClr val="000000"/>
                    </a:solidFill>
                    <a:latin typeface="Cambria Math" panose="02040503050406030204" pitchFamily="18" charset="0"/>
                  </a:rPr>
                  <m:t>β</m:t>
                </m:r>
              </m:oMath>
            </a14:m>
          </a:p>
          <a:p>
            <a:pPr marL="527050" indent="-527050">
              <a:buSzPct val="125000"/>
              <a:buChar char="•"/>
              <a:defRPr sz="5000"/>
            </a:pPr>
          </a:p>
          <a:p>
            <a:pPr marL="527050" indent="-527050">
              <a:buSzPct val="125000"/>
              <a:buChar char="•"/>
              <a:defRPr sz="5000"/>
            </a:pPr>
            <a:r>
              <a:t>→ driehoek is uit te rekenen </a:t>
            </a:r>
          </a:p>
          <a:p>
            <a:pPr lvl="2" marL="1797050" indent="-527050">
              <a:buSzPct val="125000"/>
              <a:buChar char="•"/>
              <a:defRPr sz="5000"/>
            </a:pPr>
            <a:r>
              <a:t>afstanden </a:t>
            </a:r>
            <a14:m>
              <m:oMath>
                <m:sSub>
                  <m:e>
                    <m:r>
                      <a:rPr xmlns:a="http://schemas.openxmlformats.org/drawingml/2006/main" sz="6000" i="1">
                        <a:solidFill>
                          <a:srgbClr val="000000"/>
                        </a:solidFill>
                        <a:latin typeface="Cambria Math" panose="02040503050406030204" pitchFamily="18" charset="0"/>
                      </a:rPr>
                      <m:t>d</m:t>
                    </m:r>
                  </m:e>
                  <m:sub>
                    <m:r>
                      <a:rPr xmlns:a="http://schemas.openxmlformats.org/drawingml/2006/main" sz="6000" i="1">
                        <a:solidFill>
                          <a:srgbClr val="000000"/>
                        </a:solidFill>
                        <a:latin typeface="Cambria Math" panose="02040503050406030204" pitchFamily="18" charset="0"/>
                      </a:rPr>
                      <m:t>A</m:t>
                    </m:r>
                    <m:r>
                      <a:rPr xmlns:a="http://schemas.openxmlformats.org/drawingml/2006/main" sz="6000" i="1">
                        <a:solidFill>
                          <a:srgbClr val="000000"/>
                        </a:solidFill>
                        <a:latin typeface="Cambria Math" panose="02040503050406030204" pitchFamily="18" charset="0"/>
                      </a:rPr>
                      <m:t>B</m:t>
                    </m:r>
                  </m:sub>
                </m:sSub>
              </m:oMath>
            </a14:m>
            <a:r>
              <a:t>, </a:t>
            </a:r>
            <a14:m>
              <m:oMath>
                <m:sSub>
                  <m:e>
                    <m:r>
                      <a:rPr xmlns:a="http://schemas.openxmlformats.org/drawingml/2006/main" sz="6000" i="1">
                        <a:solidFill>
                          <a:srgbClr val="000000"/>
                        </a:solidFill>
                        <a:latin typeface="Cambria Math" panose="02040503050406030204" pitchFamily="18" charset="0"/>
                      </a:rPr>
                      <m:t>d</m:t>
                    </m:r>
                  </m:e>
                  <m:sub>
                    <m:r>
                      <a:rPr xmlns:a="http://schemas.openxmlformats.org/drawingml/2006/main" sz="6000" i="1">
                        <a:solidFill>
                          <a:srgbClr val="000000"/>
                        </a:solidFill>
                        <a:latin typeface="Cambria Math" panose="02040503050406030204" pitchFamily="18" charset="0"/>
                      </a:rPr>
                      <m:t>1</m:t>
                    </m:r>
                  </m:sub>
                </m:sSub>
              </m:oMath>
            </a14:m>
            <a:r>
              <a:t>, </a:t>
            </a:r>
            <a14:m>
              <m:oMath>
                <m:sSub>
                  <m:e>
                    <m:r>
                      <a:rPr xmlns:a="http://schemas.openxmlformats.org/drawingml/2006/main" sz="6000" i="1">
                        <a:solidFill>
                          <a:srgbClr val="000000"/>
                        </a:solidFill>
                        <a:latin typeface="Cambria Math" panose="02040503050406030204" pitchFamily="18" charset="0"/>
                      </a:rPr>
                      <m:t>d</m:t>
                    </m:r>
                  </m:e>
                  <m:sub>
                    <m:r>
                      <a:rPr xmlns:a="http://schemas.openxmlformats.org/drawingml/2006/main" sz="6000" i="1">
                        <a:solidFill>
                          <a:srgbClr val="000000"/>
                        </a:solidFill>
                        <a:latin typeface="Cambria Math" panose="02040503050406030204" pitchFamily="18" charset="0"/>
                      </a:rPr>
                      <m:t>2</m:t>
                    </m:r>
                  </m:sub>
                </m:sSub>
              </m:oMath>
            </a14:m>
            <a:r>
              <a:t>, </a:t>
            </a:r>
          </a:p>
          <a:p>
            <a:pPr lvl="2" marL="1797050" indent="-527050">
              <a:buSzPct val="125000"/>
              <a:buChar char="•"/>
              <a:defRPr sz="5000"/>
            </a:pPr>
            <a:r>
              <a:t>hoek </a:t>
            </a:r>
            <a14:m>
              <m:oMath>
                <m:r>
                  <a:rPr xmlns:a="http://schemas.openxmlformats.org/drawingml/2006/main" sz="6000" i="1">
                    <a:solidFill>
                      <a:srgbClr val="000000"/>
                    </a:solidFill>
                    <a:latin typeface="Cambria Math" panose="02040503050406030204" pitchFamily="18" charset="0"/>
                  </a:rPr>
                  <m:t>γ</m:t>
                </m:r>
              </m:oMath>
            </a14:m>
          </a:p>
        </p:txBody>
      </p:sp>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825500" rtl="0" fontAlgn="auto" latinLnBrk="0" hangingPunct="0">
          <a:lnSpc>
            <a:spcPct val="100000"/>
          </a:lnSpc>
          <a:spcBef>
            <a:spcPts val="5900"/>
          </a:spcBef>
          <a:spcAft>
            <a:spcPts val="0"/>
          </a:spcAft>
          <a:buClrTx/>
          <a:buSzTx/>
          <a:buFontTx/>
          <a:buNone/>
          <a:tabLst/>
          <a:defRPr b="0" baseline="0" cap="none" i="0" spc="0" strike="noStrike" sz="4800" u="none" kumimoji="0" normalizeH="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825500" rtl="0" fontAlgn="auto" latinLnBrk="0" hangingPunct="0">
          <a:lnSpc>
            <a:spcPct val="100000"/>
          </a:lnSpc>
          <a:spcBef>
            <a:spcPts val="5900"/>
          </a:spcBef>
          <a:spcAft>
            <a:spcPts val="0"/>
          </a:spcAft>
          <a:buClrTx/>
          <a:buSzTx/>
          <a:buFontTx/>
          <a:buNone/>
          <a:tabLst/>
          <a:defRPr b="0" baseline="0" cap="none" i="0" spc="0" strike="noStrike" sz="4800" u="none" kumimoji="0" normalizeH="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